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sldIdLst>
    <p:sldId id="256" r:id="rId2"/>
    <p:sldId id="265" r:id="rId3"/>
    <p:sldId id="271" r:id="rId4"/>
    <p:sldId id="272" r:id="rId5"/>
    <p:sldId id="268" r:id="rId6"/>
    <p:sldId id="261" r:id="rId7"/>
    <p:sldId id="269" r:id="rId8"/>
    <p:sldId id="270" r:id="rId9"/>
    <p:sldId id="273" r:id="rId10"/>
    <p:sldId id="274" r:id="rId11"/>
    <p:sldId id="262" r:id="rId12"/>
    <p:sldId id="264" r:id="rId1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69" autoAdjust="0"/>
  </p:normalViewPr>
  <p:slideViewPr>
    <p:cSldViewPr>
      <p:cViewPr varScale="1">
        <p:scale>
          <a:sx n="93" d="100"/>
          <a:sy n="93" d="100"/>
        </p:scale>
        <p:origin x="1162"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AE2565-6631-4019-8C1F-62E512C95DAA}" type="datetimeFigureOut">
              <a:rPr lang="ru-RU" smtClean="0"/>
              <a:pPr/>
              <a:t>16.07.2026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59DE2E-1DAE-4E1C-B4A1-64410F8DEB6A}" type="slidenum">
              <a:rPr lang="ru-RU" smtClean="0"/>
              <a:pPr/>
              <a:t>‹#›</a:t>
            </a:fld>
            <a:endParaRPr lang="ru-RU"/>
          </a:p>
        </p:txBody>
      </p:sp>
    </p:spTree>
    <p:extLst>
      <p:ext uri="{BB962C8B-B14F-4D97-AF65-F5344CB8AC3E}">
        <p14:creationId xmlns:p14="http://schemas.microsoft.com/office/powerpoint/2010/main" val="1358825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059DE2E-1DAE-4E1C-B4A1-64410F8DEB6A}" type="slidenum">
              <a:rPr lang="ru-RU" smtClean="0"/>
              <a:pPr/>
              <a:t>9</a:t>
            </a:fld>
            <a:endParaRPr lang="ru-RU"/>
          </a:p>
        </p:txBody>
      </p:sp>
    </p:spTree>
    <p:extLst>
      <p:ext uri="{BB962C8B-B14F-4D97-AF65-F5344CB8AC3E}">
        <p14:creationId xmlns:p14="http://schemas.microsoft.com/office/powerpoint/2010/main" val="914689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059DE2E-1DAE-4E1C-B4A1-64410F8DEB6A}" type="slidenum">
              <a:rPr lang="ru-RU" smtClean="0"/>
              <a:pPr/>
              <a:t>10</a:t>
            </a:fld>
            <a:endParaRPr lang="ru-RU"/>
          </a:p>
        </p:txBody>
      </p:sp>
    </p:spTree>
    <p:extLst>
      <p:ext uri="{BB962C8B-B14F-4D97-AF65-F5344CB8AC3E}">
        <p14:creationId xmlns:p14="http://schemas.microsoft.com/office/powerpoint/2010/main" val="914689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059DE2E-1DAE-4E1C-B4A1-64410F8DEB6A}" type="slidenum">
              <a:rPr lang="ru-RU" smtClean="0"/>
              <a:pPr/>
              <a:t>12</a:t>
            </a:fld>
            <a:endParaRPr lang="ru-RU"/>
          </a:p>
        </p:txBody>
      </p:sp>
    </p:spTree>
    <p:extLst>
      <p:ext uri="{BB962C8B-B14F-4D97-AF65-F5344CB8AC3E}">
        <p14:creationId xmlns:p14="http://schemas.microsoft.com/office/powerpoint/2010/main" val="9146897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ru-RU"/>
              <a:t>Образец заголовка</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a:p>
        </p:txBody>
      </p:sp>
      <p:sp>
        <p:nvSpPr>
          <p:cNvPr id="4" name="Date Placeholder 3"/>
          <p:cNvSpPr>
            <a:spLocks noGrp="1"/>
          </p:cNvSpPr>
          <p:nvPr>
            <p:ph type="dt" sz="half" idx="10"/>
          </p:nvPr>
        </p:nvSpPr>
        <p:spPr/>
        <p:txBody>
          <a:bodyPr/>
          <a:lstStyle>
            <a:lvl1pPr>
              <a:defRPr/>
            </a:lvl1pPr>
          </a:lstStyle>
          <a:p>
            <a:pPr>
              <a:defRPr/>
            </a:pPr>
            <a:fld id="{54FDCBDC-7150-4334-81F5-362797CC51F0}" type="datetimeFigureOut">
              <a:rPr lang="ru-RU"/>
              <a:pPr>
                <a:defRPr/>
              </a:pPr>
              <a:t>16.07.2026</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63852813-F2EC-4FDE-8659-F7859288BECE}"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A76B92CA-DD98-4347-A0F8-E25AB63E1450}" type="datetimeFigureOut">
              <a:rPr lang="ru-RU"/>
              <a:pPr>
                <a:defRPr/>
              </a:pPr>
              <a:t>16.07.2026</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47CCF156-8878-45E3-A6C1-B1D90D6AFB44}"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F82B7994-1A10-4B97-BDE7-74C28FA50A96}" type="datetimeFigureOut">
              <a:rPr lang="ru-RU"/>
              <a:pPr>
                <a:defRPr/>
              </a:pPr>
              <a:t>16.07.2026</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BF8B12CF-6575-4EC1-8F41-51F433FB67C6}"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BA3591F1-BB74-463B-82BD-F95F6A6535CC}" type="datetimeFigureOut">
              <a:rPr lang="ru-RU"/>
              <a:pPr>
                <a:defRPr/>
              </a:pPr>
              <a:t>16.07.2026</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FF1014D8-9A66-41E9-9127-1A222F6A974D}"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ru-RU"/>
              <a:t>Образец заголовка</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lvl1pPr>
          </a:lstStyle>
          <a:p>
            <a:pPr>
              <a:defRPr/>
            </a:pPr>
            <a:fld id="{29086ABF-C04B-48A0-996D-9B6DABBEE4BA}" type="datetimeFigureOut">
              <a:rPr lang="ru-RU"/>
              <a:pPr>
                <a:defRPr/>
              </a:pPr>
              <a:t>16.07.2026</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9897B1E9-6F87-49E8-B6AC-F84385F01342}"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ru-RU"/>
              <a:t>Образец заголовка</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AEDEB03D-351D-4691-8EE4-5F10A9B274C9}" type="datetimeFigureOut">
              <a:rPr lang="ru-RU"/>
              <a:pPr>
                <a:defRPr/>
              </a:pPr>
              <a:t>16.07.2026</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5F185728-3C73-4A40-991E-C2B01FCBF94A}"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1332894" y="1812927"/>
            <a:ext cx="314782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Text Placeholder 4"/>
          <p:cNvSpPr>
            <a:spLocks noGrp="1"/>
          </p:cNvSpPr>
          <p:nvPr>
            <p:ph type="body" sz="quarter" idx="3"/>
          </p:nvPr>
        </p:nvSpPr>
        <p:spPr>
          <a:xfrm>
            <a:off x="4992066" y="1812927"/>
            <a:ext cx="314248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3"/>
          <p:cNvSpPr>
            <a:spLocks noGrp="1"/>
          </p:cNvSpPr>
          <p:nvPr>
            <p:ph type="dt" sz="half" idx="10"/>
          </p:nvPr>
        </p:nvSpPr>
        <p:spPr/>
        <p:txBody>
          <a:bodyPr/>
          <a:lstStyle>
            <a:lvl1pPr>
              <a:defRPr/>
            </a:lvl1pPr>
          </a:lstStyle>
          <a:p>
            <a:pPr>
              <a:defRPr/>
            </a:pPr>
            <a:fld id="{0A2686D8-A313-4933-B1DB-D01B4CF5A48B}" type="datetimeFigureOut">
              <a:rPr lang="ru-RU"/>
              <a:pPr>
                <a:defRPr/>
              </a:pPr>
              <a:t>16.07.2026</a:t>
            </a:fld>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C3730D55-3BAB-472E-A801-5AEA66BC6DDD}"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3"/>
          <p:cNvSpPr>
            <a:spLocks noGrp="1"/>
          </p:cNvSpPr>
          <p:nvPr>
            <p:ph type="dt" sz="half" idx="10"/>
          </p:nvPr>
        </p:nvSpPr>
        <p:spPr/>
        <p:txBody>
          <a:bodyPr/>
          <a:lstStyle>
            <a:lvl1pPr>
              <a:defRPr/>
            </a:lvl1pPr>
          </a:lstStyle>
          <a:p>
            <a:pPr>
              <a:defRPr/>
            </a:pPr>
            <a:fld id="{0CEE07CB-19D5-4B26-8982-6E44AD14A670}" type="datetimeFigureOut">
              <a:rPr lang="ru-RU"/>
              <a:pPr>
                <a:defRPr/>
              </a:pPr>
              <a:t>16.07.2026</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6EBA7E06-A788-4A1F-A980-559AFF403456}"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2EFE2C9-A858-44B7-8BBE-628CEB504239}" type="datetimeFigureOut">
              <a:rPr lang="ru-RU"/>
              <a:pPr>
                <a:defRPr/>
              </a:pPr>
              <a:t>16.07.2026</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9699EE69-B910-4AB6-BA61-CCC9748EB0EE}"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ru-RU"/>
              <a:t>Образец заголовка</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3"/>
          <p:cNvSpPr>
            <a:spLocks noGrp="1"/>
          </p:cNvSpPr>
          <p:nvPr>
            <p:ph type="dt" sz="half" idx="10"/>
          </p:nvPr>
        </p:nvSpPr>
        <p:spPr/>
        <p:txBody>
          <a:bodyPr/>
          <a:lstStyle>
            <a:lvl1pPr>
              <a:defRPr/>
            </a:lvl1pPr>
          </a:lstStyle>
          <a:p>
            <a:pPr>
              <a:defRPr/>
            </a:pPr>
            <a:fld id="{ACB3C6C5-17F2-4262-B9E6-C2A365204BF5}" type="datetimeFigureOut">
              <a:rPr lang="ru-RU"/>
              <a:pPr>
                <a:defRPr/>
              </a:pPr>
              <a:t>16.07.2026</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2D6B9022-DEF9-4EFA-A719-30F3F68675A8}"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Рисунок с подписью">
    <p:spTree>
      <p:nvGrpSpPr>
        <p:cNvPr id="1" name=""/>
        <p:cNvGrpSpPr/>
        <p:nvPr/>
      </p:nvGrpSpPr>
      <p:grpSpPr>
        <a:xfrm>
          <a:off x="0" y="0"/>
          <a:ext cx="0" cy="0"/>
          <a:chOff x="0" y="0"/>
          <a:chExt cx="0" cy="0"/>
        </a:xfrm>
      </p:grpSpPr>
      <p:grpSp>
        <p:nvGrpSpPr>
          <p:cNvPr id="5" name="Group 16"/>
          <p:cNvGrpSpPr>
            <a:grpSpLocks/>
          </p:cNvGrpSpPr>
          <p:nvPr/>
        </p:nvGrpSpPr>
        <p:grpSpPr bwMode="auto">
          <a:xfrm>
            <a:off x="4718050" y="993775"/>
            <a:ext cx="1847850" cy="1530350"/>
            <a:chOff x="4718762" y="993075"/>
            <a:chExt cx="1847138" cy="1530439"/>
          </a:xfrm>
        </p:grpSpPr>
        <p:sp>
          <p:nvSpPr>
            <p:cNvPr id="6"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ru-RU"/>
              <a:t>Образец заголовка</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rtlCol="0">
            <a:normAutofit/>
          </a:bodyPr>
          <a:lstStyle>
            <a:lvl1pPr marL="0" indent="0" algn="ctr">
              <a:buFontTx/>
              <a:buNone/>
              <a:defRPr/>
            </a:lvl1pPr>
          </a:lstStyle>
          <a:p>
            <a:pPr lvl="0"/>
            <a:r>
              <a:rPr lang="ru-RU" noProof="0"/>
              <a:t>Вставка рисунка</a:t>
            </a:r>
            <a:endParaRPr lang="en-US" noProof="0"/>
          </a:p>
        </p:txBody>
      </p:sp>
      <p:sp>
        <p:nvSpPr>
          <p:cNvPr id="14" name="Date Placeholder 4"/>
          <p:cNvSpPr>
            <a:spLocks noGrp="1"/>
          </p:cNvSpPr>
          <p:nvPr>
            <p:ph type="dt" sz="half" idx="15"/>
          </p:nvPr>
        </p:nvSpPr>
        <p:spPr/>
        <p:txBody>
          <a:bodyPr/>
          <a:lstStyle>
            <a:lvl1pPr>
              <a:defRPr/>
            </a:lvl1pPr>
          </a:lstStyle>
          <a:p>
            <a:pPr>
              <a:defRPr/>
            </a:pPr>
            <a:fld id="{38C7F7FA-0AD7-4067-A3B6-4EA8ED23AFEC}" type="datetimeFigureOut">
              <a:rPr lang="ru-RU"/>
              <a:pPr>
                <a:defRPr/>
              </a:pPr>
              <a:t>16.07.2026</a:t>
            </a:fld>
            <a:endParaRPr lang="ru-RU"/>
          </a:p>
        </p:txBody>
      </p:sp>
      <p:sp>
        <p:nvSpPr>
          <p:cNvPr id="15" name="Footer Placeholder 5"/>
          <p:cNvSpPr>
            <a:spLocks noGrp="1"/>
          </p:cNvSpPr>
          <p:nvPr>
            <p:ph type="ftr" sz="quarter" idx="16"/>
          </p:nvPr>
        </p:nvSpPr>
        <p:spPr/>
        <p:txBody>
          <a:bodyPr/>
          <a:lstStyle>
            <a:lvl1pPr>
              <a:defRPr/>
            </a:lvl1pPr>
          </a:lstStyle>
          <a:p>
            <a:pPr>
              <a:defRPr/>
            </a:pPr>
            <a:endParaRPr lang="ru-RU"/>
          </a:p>
        </p:txBody>
      </p:sp>
      <p:sp>
        <p:nvSpPr>
          <p:cNvPr id="16" name="Slide Number Placeholder 6"/>
          <p:cNvSpPr>
            <a:spLocks noGrp="1"/>
          </p:cNvSpPr>
          <p:nvPr>
            <p:ph type="sldNum" sz="quarter" idx="17"/>
          </p:nvPr>
        </p:nvSpPr>
        <p:spPr/>
        <p:txBody>
          <a:bodyPr/>
          <a:lstStyle>
            <a:lvl1pPr>
              <a:defRPr/>
            </a:lvl1pPr>
          </a:lstStyle>
          <a:p>
            <a:pPr>
              <a:defRPr/>
            </a:pPr>
            <a:fld id="{266C88EF-956B-4506-967D-83A2A63D553B}"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026" name="Group 134"/>
          <p:cNvGrpSpPr>
            <a:grpSpLocks/>
          </p:cNvGrpSpPr>
          <p:nvPr/>
        </p:nvGrpSpPr>
        <p:grpSpPr bwMode="auto">
          <a:xfrm>
            <a:off x="0" y="0"/>
            <a:ext cx="9251950" cy="6858000"/>
            <a:chOff x="-9" y="-16"/>
            <a:chExt cx="9252346" cy="6858038"/>
          </a:xfrm>
        </p:grpSpPr>
        <p:grpSp>
          <p:nvGrpSpPr>
            <p:cNvPr id="1032" name="Group 638"/>
            <p:cNvGrpSpPr>
              <a:grpSpLocks/>
            </p:cNvGrpSpPr>
            <p:nvPr/>
          </p:nvGrpSpPr>
          <p:grpSpPr bwMode="auto">
            <a:xfrm>
              <a:off x="8528" y="419213"/>
              <a:ext cx="9073251" cy="5913938"/>
              <a:chOff x="8528" y="419213"/>
              <a:chExt cx="9073251" cy="5913938"/>
            </a:xfrm>
          </p:grpSpPr>
          <p:grpSp>
            <p:nvGrpSpPr>
              <p:cNvPr id="224"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a:lstStyle/>
                <a:p>
                  <a:pPr fontAlgn="auto">
                    <a:spcBef>
                      <a:spcPts val="0"/>
                    </a:spcBef>
                    <a:spcAft>
                      <a:spcPts val="0"/>
                    </a:spcAft>
                    <a:defRPr/>
                  </a:pPr>
                  <a:endParaRPr lang="en-US">
                    <a:latin typeface="+mn-lt"/>
                    <a:cs typeface="+mn-cs"/>
                  </a:endParaRPr>
                </a:p>
              </p:txBody>
            </p:sp>
          </p:grpSp>
          <p:grpSp>
            <p:nvGrpSpPr>
              <p:cNvPr id="225"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a:lstStyle/>
                <a:p>
                  <a:pPr fontAlgn="auto">
                    <a:spcBef>
                      <a:spcPts val="0"/>
                    </a:spcBef>
                    <a:spcAft>
                      <a:spcPts val="0"/>
                    </a:spcAft>
                    <a:defRPr/>
                  </a:pPr>
                  <a:endParaRPr lang="en-US">
                    <a:latin typeface="+mn-lt"/>
                    <a:cs typeface="+mn-cs"/>
                  </a:endParaRPr>
                </a:p>
              </p:txBody>
            </p:sp>
          </p:grpSp>
          <p:grpSp>
            <p:nvGrpSpPr>
              <p:cNvPr id="226"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a:lstStyle/>
                <a:p>
                  <a:pPr fontAlgn="auto">
                    <a:spcBef>
                      <a:spcPts val="0"/>
                    </a:spcBef>
                    <a:spcAft>
                      <a:spcPts val="0"/>
                    </a:spcAft>
                    <a:defRPr/>
                  </a:pPr>
                  <a:endParaRPr lang="en-US">
                    <a:latin typeface="+mn-lt"/>
                    <a:cs typeface="+mn-cs"/>
                  </a:endParaRPr>
                </a:p>
              </p:txBody>
            </p:sp>
          </p:grpSp>
          <p:grpSp>
            <p:nvGrpSpPr>
              <p:cNvPr id="227"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a:lstStyle/>
                <a:p>
                  <a:pPr fontAlgn="auto">
                    <a:spcBef>
                      <a:spcPts val="0"/>
                    </a:spcBef>
                    <a:spcAft>
                      <a:spcPts val="0"/>
                    </a:spcAft>
                    <a:defRPr/>
                  </a:pPr>
                  <a:endParaRPr lang="en-US">
                    <a:latin typeface="+mn-lt"/>
                    <a:cs typeface="+mn-cs"/>
                  </a:endParaRPr>
                </a:p>
              </p:txBody>
            </p:sp>
          </p:grpSp>
          <p:grpSp>
            <p:nvGrpSpPr>
              <p:cNvPr id="228"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a:lstStyle/>
                <a:p>
                  <a:pPr fontAlgn="auto">
                    <a:spcBef>
                      <a:spcPts val="0"/>
                    </a:spcBef>
                    <a:spcAft>
                      <a:spcPts val="0"/>
                    </a:spcAft>
                    <a:defRPr/>
                  </a:pPr>
                  <a:endParaRPr lang="en-US">
                    <a:latin typeface="+mn-lt"/>
                    <a:cs typeface="+mn-cs"/>
                  </a:endParaRPr>
                </a:p>
              </p:txBody>
            </p:sp>
          </p:grpSp>
          <p:grpSp>
            <p:nvGrpSpPr>
              <p:cNvPr id="229"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a:lstStyle/>
                <a:p>
                  <a:pPr fontAlgn="auto">
                    <a:spcBef>
                      <a:spcPts val="0"/>
                    </a:spcBef>
                    <a:spcAft>
                      <a:spcPts val="0"/>
                    </a:spcAft>
                    <a:defRPr/>
                  </a:pPr>
                  <a:endParaRPr lang="en-US">
                    <a:latin typeface="+mn-lt"/>
                    <a:cs typeface="+mn-cs"/>
                  </a:endParaRPr>
                </a:p>
              </p:txBody>
            </p:sp>
          </p:grpSp>
        </p:grpSp>
        <p:grpSp>
          <p:nvGrpSpPr>
            <p:cNvPr id="1033" name="Group 669"/>
            <p:cNvGrpSpPr>
              <a:grpSpLocks/>
            </p:cNvGrpSpPr>
            <p:nvPr/>
          </p:nvGrpSpPr>
          <p:grpSpPr bwMode="auto">
            <a:xfrm>
              <a:off x="-9" y="242195"/>
              <a:ext cx="9144001" cy="6615827"/>
              <a:chOff x="-9" y="242195"/>
              <a:chExt cx="9144001" cy="6615827"/>
            </a:xfrm>
          </p:grpSpPr>
          <p:grpSp>
            <p:nvGrpSpPr>
              <p:cNvPr id="179"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a:lstStyle/>
                <a:p>
                  <a:pPr fontAlgn="auto">
                    <a:spcBef>
                      <a:spcPts val="0"/>
                    </a:spcBef>
                    <a:spcAft>
                      <a:spcPts val="0"/>
                    </a:spcAft>
                    <a:defRPr/>
                  </a:pPr>
                  <a:endParaRPr lang="en-US">
                    <a:latin typeface="+mn-lt"/>
                    <a:cs typeface="+mn-cs"/>
                  </a:endParaRPr>
                </a:p>
              </p:txBody>
            </p:sp>
          </p:grpSp>
          <p:grpSp>
            <p:nvGrpSpPr>
              <p:cNvPr id="180"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a:lstStyle/>
                <a:p>
                  <a:pPr fontAlgn="auto">
                    <a:spcBef>
                      <a:spcPts val="0"/>
                    </a:spcBef>
                    <a:spcAft>
                      <a:spcPts val="0"/>
                    </a:spcAft>
                    <a:defRPr/>
                  </a:pPr>
                  <a:endParaRPr lang="en-US">
                    <a:latin typeface="+mn-lt"/>
                    <a:cs typeface="+mn-cs"/>
                  </a:endParaRPr>
                </a:p>
              </p:txBody>
            </p:sp>
          </p:grpSp>
          <p:sp>
            <p:nvSpPr>
              <p:cNvPr id="213" name="Freeform 73"/>
              <p:cNvSpPr>
                <a:spLocks/>
              </p:cNvSpPr>
              <p:nvPr/>
            </p:nvSpPr>
            <p:spPr bwMode="auto">
              <a:xfrm rot="1542474">
                <a:off x="7058318" y="3703642"/>
                <a:ext cx="1588" cy="158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a:lstStyle/>
              <a:p>
                <a:pPr fontAlgn="auto">
                  <a:spcBef>
                    <a:spcPts val="0"/>
                  </a:spcBef>
                  <a:spcAft>
                    <a:spcPts val="0"/>
                  </a:spcAft>
                  <a:defRPr/>
                </a:pPr>
                <a:endParaRPr lang="en-US">
                  <a:latin typeface="+mn-lt"/>
                  <a:cs typeface="+mn-cs"/>
                </a:endParaRPr>
              </a:p>
            </p:txBody>
          </p:sp>
          <p:grpSp>
            <p:nvGrpSpPr>
              <p:cNvPr id="182"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a:lstStyle/>
                <a:p>
                  <a:pPr defTabSz="457200" fontAlgn="auto">
                    <a:spcBef>
                      <a:spcPts val="0"/>
                    </a:spcBef>
                    <a:spcAft>
                      <a:spcPts val="0"/>
                    </a:spcAft>
                    <a:defRPr/>
                  </a:pPr>
                  <a:endParaRPr lang="en-US">
                    <a:latin typeface="+mn-lt"/>
                    <a:cs typeface="+mn-cs"/>
                  </a:endParaRPr>
                </a:p>
              </p:txBody>
            </p:sp>
          </p:grpSp>
          <p:grpSp>
            <p:nvGrpSpPr>
              <p:cNvPr id="183"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p:spPr>
              <p:txBody>
                <a:bodyPr/>
                <a:lstStyle/>
                <a:p>
                  <a:pPr defTabSz="457200" fontAlgn="auto">
                    <a:spcBef>
                      <a:spcPts val="0"/>
                    </a:spcBef>
                    <a:spcAft>
                      <a:spcPts val="0"/>
                    </a:spcAft>
                    <a:defRPr/>
                  </a:pPr>
                  <a:endParaRPr lang="en-US">
                    <a:latin typeface="+mn-lt"/>
                    <a:cs typeface="+mn-cs"/>
                  </a:endParaRPr>
                </a:p>
              </p:txBody>
            </p:sp>
          </p:grpSp>
          <p:grpSp>
            <p:nvGrpSpPr>
              <p:cNvPr id="184"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p:spPr>
              <p:txBody>
                <a:bodyPr/>
                <a:lstStyle/>
                <a:p>
                  <a:pPr defTabSz="457200" fontAlgn="auto">
                    <a:spcBef>
                      <a:spcPts val="0"/>
                    </a:spcBef>
                    <a:spcAft>
                      <a:spcPts val="0"/>
                    </a:spcAft>
                    <a:defRPr/>
                  </a:pPr>
                  <a:endParaRPr lang="en-US">
                    <a:latin typeface="+mn-lt"/>
                    <a:cs typeface="+mn-cs"/>
                  </a:endParaRPr>
                </a:p>
              </p:txBody>
            </p:sp>
          </p:grpSp>
          <p:grpSp>
            <p:nvGrpSpPr>
              <p:cNvPr id="185"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p:spPr>
              <p:txBody>
                <a:bodyPr/>
                <a:lstStyle/>
                <a:p>
                  <a:pPr defTabSz="457200" fontAlgn="auto">
                    <a:spcBef>
                      <a:spcPts val="0"/>
                    </a:spcBef>
                    <a:spcAft>
                      <a:spcPts val="0"/>
                    </a:spcAft>
                    <a:defRPr/>
                  </a:pPr>
                  <a:endParaRPr lang="en-US">
                    <a:latin typeface="+mn-lt"/>
                    <a:cs typeface="+mn-cs"/>
                  </a:endParaRPr>
                </a:p>
              </p:txBody>
            </p:sp>
          </p:grpSp>
          <p:grpSp>
            <p:nvGrpSpPr>
              <p:cNvPr id="186"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a:lstStyle/>
                <a:p>
                  <a:pPr fontAlgn="auto">
                    <a:spcBef>
                      <a:spcPts val="0"/>
                    </a:spcBef>
                    <a:spcAft>
                      <a:spcPts val="0"/>
                    </a:spcAft>
                    <a:defRPr/>
                  </a:pPr>
                  <a:endParaRPr lang="en-US">
                    <a:latin typeface="+mn-lt"/>
                    <a:cs typeface="+mn-cs"/>
                  </a:endParaRPr>
                </a:p>
              </p:txBody>
            </p:sp>
          </p:grpSp>
          <p:grpSp>
            <p:nvGrpSpPr>
              <p:cNvPr id="187"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p:spPr>
              <p:txBody>
                <a:bodyPr/>
                <a:lstStyle/>
                <a:p>
                  <a:pPr defTabSz="457200" fontAlgn="auto">
                    <a:spcBef>
                      <a:spcPts val="0"/>
                    </a:spcBef>
                    <a:spcAft>
                      <a:spcPts val="0"/>
                    </a:spcAft>
                    <a:defRPr/>
                  </a:pPr>
                  <a:endParaRPr lang="en-US">
                    <a:latin typeface="+mn-lt"/>
                    <a:cs typeface="+mn-cs"/>
                  </a:endParaRPr>
                </a:p>
              </p:txBody>
            </p:sp>
          </p:grpSp>
        </p:grpSp>
        <p:grpSp>
          <p:nvGrpSpPr>
            <p:cNvPr id="1034" name="Group 715"/>
            <p:cNvGrpSpPr>
              <a:grpSpLocks/>
            </p:cNvGrpSpPr>
            <p:nvPr/>
          </p:nvGrpSpPr>
          <p:grpSpPr bwMode="auto">
            <a:xfrm>
              <a:off x="2" y="-16"/>
              <a:ext cx="9252335" cy="6787414"/>
              <a:chOff x="2" y="-16"/>
              <a:chExt cx="9252335" cy="6787414"/>
            </a:xfrm>
          </p:grpSpPr>
          <p:grpSp>
            <p:nvGrpSpPr>
              <p:cNvPr id="139"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a:lstStyle/>
                <a:p>
                  <a:pPr fontAlgn="auto">
                    <a:spcBef>
                      <a:spcPts val="0"/>
                    </a:spcBef>
                    <a:spcAft>
                      <a:spcPts val="0"/>
                    </a:spcAft>
                    <a:defRPr/>
                  </a:pPr>
                  <a:endParaRPr lang="en-US">
                    <a:latin typeface="+mn-lt"/>
                    <a:cs typeface="+mn-cs"/>
                  </a:endParaRPr>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a:lstStyle/>
                <a:p>
                  <a:pPr defTabSz="457200" fontAlgn="auto">
                    <a:spcBef>
                      <a:spcPts val="0"/>
                    </a:spcBef>
                    <a:spcAft>
                      <a:spcPts val="0"/>
                    </a:spcAft>
                    <a:defRPr/>
                  </a:pPr>
                  <a:endParaRPr lang="en-US">
                    <a:latin typeface="+mn-lt"/>
                    <a:cs typeface="+mn-cs"/>
                  </a:endParaRPr>
                </a:p>
              </p:txBody>
            </p:sp>
          </p:grpSp>
          <p:grpSp>
            <p:nvGrpSpPr>
              <p:cNvPr id="140"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a:lstStyle/>
                <a:p>
                  <a:pPr fontAlgn="auto">
                    <a:spcBef>
                      <a:spcPts val="0"/>
                    </a:spcBef>
                    <a:spcAft>
                      <a:spcPts val="0"/>
                    </a:spcAft>
                    <a:defRPr/>
                  </a:pPr>
                  <a:endParaRPr lang="en-US">
                    <a:latin typeface="+mn-lt"/>
                    <a:cs typeface="+mn-cs"/>
                  </a:endParaRPr>
                </a:p>
              </p:txBody>
            </p:sp>
          </p:grpSp>
          <p:grpSp>
            <p:nvGrpSpPr>
              <p:cNvPr id="141"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a:lstStyle/>
                <a:p>
                  <a:pPr fontAlgn="auto">
                    <a:spcBef>
                      <a:spcPts val="0"/>
                    </a:spcBef>
                    <a:spcAft>
                      <a:spcPts val="0"/>
                    </a:spcAft>
                    <a:defRPr/>
                  </a:pPr>
                  <a:endParaRPr lang="en-US">
                    <a:latin typeface="+mn-lt"/>
                    <a:cs typeface="+mn-cs"/>
                  </a:endParaRPr>
                </a:p>
              </p:txBody>
            </p:sp>
          </p:grpSp>
          <p:grpSp>
            <p:nvGrpSpPr>
              <p:cNvPr id="142"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a:lstStyle/>
                <a:p>
                  <a:pPr defTabSz="457200" fontAlgn="auto">
                    <a:spcBef>
                      <a:spcPts val="0"/>
                    </a:spcBef>
                    <a:spcAft>
                      <a:spcPts val="0"/>
                    </a:spcAft>
                    <a:defRPr/>
                  </a:pPr>
                  <a:endParaRPr lang="en-US">
                    <a:latin typeface="+mn-lt"/>
                    <a:cs typeface="+mn-cs"/>
                  </a:endParaRPr>
                </a:p>
              </p:txBody>
            </p:sp>
          </p:grpSp>
          <p:grpSp>
            <p:nvGrpSpPr>
              <p:cNvPr id="143"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p:spPr>
              <p:txBody>
                <a:bodyPr/>
                <a:lstStyle/>
                <a:p>
                  <a:pPr defTabSz="457200" fontAlgn="auto">
                    <a:spcBef>
                      <a:spcPts val="0"/>
                    </a:spcBef>
                    <a:spcAft>
                      <a:spcPts val="0"/>
                    </a:spcAft>
                    <a:defRPr/>
                  </a:pPr>
                  <a:endParaRPr lang="en-US">
                    <a:latin typeface="+mn-lt"/>
                    <a:cs typeface="+mn-cs"/>
                  </a:endParaRPr>
                </a:p>
              </p:txBody>
            </p:sp>
          </p:grpSp>
          <p:grpSp>
            <p:nvGrpSpPr>
              <p:cNvPr id="144"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p:spPr>
              <p:txBody>
                <a:bodyPr/>
                <a:lstStyle/>
                <a:p>
                  <a:pPr fontAlgn="auto">
                    <a:spcBef>
                      <a:spcPts val="0"/>
                    </a:spcBef>
                    <a:spcAft>
                      <a:spcPts val="0"/>
                    </a:spcAft>
                    <a:defRPr/>
                  </a:pPr>
                  <a:endParaRPr lang="en-US">
                    <a:latin typeface="+mn-lt"/>
                    <a:cs typeface="+mn-cs"/>
                  </a:endParaRPr>
                </a:p>
              </p:txBody>
            </p:sp>
          </p:grpSp>
          <p:grpSp>
            <p:nvGrpSpPr>
              <p:cNvPr id="145"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p:spPr>
              <p:txBody>
                <a:bodyPr/>
                <a:lstStyle/>
                <a:p>
                  <a:pPr defTabSz="457200" fontAlgn="auto">
                    <a:spcBef>
                      <a:spcPts val="0"/>
                    </a:spcBef>
                    <a:spcAft>
                      <a:spcPts val="0"/>
                    </a:spcAft>
                    <a:defRPr/>
                  </a:pPr>
                  <a:endParaRPr lang="en-US">
                    <a:latin typeface="+mn-lt"/>
                    <a:cs typeface="+mn-cs"/>
                  </a:endParaRPr>
                </a:p>
              </p:txBody>
            </p:sp>
          </p:grpSp>
          <p:grpSp>
            <p:nvGrpSpPr>
              <p:cNvPr id="146"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p:spPr>
              <p:txBody>
                <a:bodyPr/>
                <a:lstStyle/>
                <a:p>
                  <a:pPr fontAlgn="auto">
                    <a:spcBef>
                      <a:spcPts val="0"/>
                    </a:spcBef>
                    <a:spcAft>
                      <a:spcPts val="0"/>
                    </a:spcAft>
                    <a:defRPr/>
                  </a:pPr>
                  <a:endParaRPr lang="en-US">
                    <a:latin typeface="+mn-lt"/>
                    <a:cs typeface="+mn-cs"/>
                  </a:endParaRPr>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p:spPr>
              <p:txBody>
                <a:bodyPr/>
                <a:lstStyle/>
                <a:p>
                  <a:pPr defTabSz="457200" fontAlgn="auto">
                    <a:spcBef>
                      <a:spcPts val="0"/>
                    </a:spcBef>
                    <a:spcAft>
                      <a:spcPts val="0"/>
                    </a:spcAft>
                    <a:defRPr/>
                  </a:pPr>
                  <a:endParaRPr lang="en-US">
                    <a:latin typeface="+mn-lt"/>
                    <a:cs typeface="+mn-cs"/>
                  </a:endParaRPr>
                </a:p>
              </p:txBody>
            </p:sp>
          </p:grpSp>
        </p:grpSp>
      </p:grpSp>
      <p:sp>
        <p:nvSpPr>
          <p:cNvPr id="1027" name="Title Placeholder 1"/>
          <p:cNvSpPr>
            <a:spLocks noGrp="1"/>
          </p:cNvSpPr>
          <p:nvPr>
            <p:ph type="title"/>
          </p:nvPr>
        </p:nvSpPr>
        <p:spPr bwMode="auto">
          <a:xfrm>
            <a:off x="1009650" y="676275"/>
            <a:ext cx="7124700" cy="9239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Образец заголовка</a:t>
            </a:r>
            <a:endParaRPr lang="en-US"/>
          </a:p>
        </p:txBody>
      </p:sp>
      <p:sp>
        <p:nvSpPr>
          <p:cNvPr id="1028" name="Text Placeholder 2"/>
          <p:cNvSpPr>
            <a:spLocks noGrp="1"/>
          </p:cNvSpPr>
          <p:nvPr>
            <p:ph type="body" idx="1"/>
          </p:nvPr>
        </p:nvSpPr>
        <p:spPr bwMode="auto">
          <a:xfrm>
            <a:off x="1009650" y="1806575"/>
            <a:ext cx="7124700" cy="40528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6437313" y="5951538"/>
            <a:ext cx="2133600" cy="365125"/>
          </a:xfrm>
          <a:prstGeom prst="rect">
            <a:avLst/>
          </a:prstGeom>
        </p:spPr>
        <p:txBody>
          <a:bodyPr vert="horz" lIns="91440" tIns="45720" rIns="91440" bIns="45720" rtlCol="0" anchor="b"/>
          <a:lstStyle>
            <a:lvl1pPr algn="r" fontAlgn="auto">
              <a:spcBef>
                <a:spcPts val="0"/>
              </a:spcBef>
              <a:spcAft>
                <a:spcPts val="0"/>
              </a:spcAft>
              <a:defRPr sz="900">
                <a:solidFill>
                  <a:schemeClr val="tx1">
                    <a:lumMod val="75000"/>
                    <a:lumOff val="25000"/>
                  </a:schemeClr>
                </a:solidFill>
                <a:latin typeface="+mn-lt"/>
                <a:cs typeface="+mn-cs"/>
              </a:defRPr>
            </a:lvl1pPr>
          </a:lstStyle>
          <a:p>
            <a:pPr>
              <a:defRPr/>
            </a:pPr>
            <a:fld id="{62433CA2-7BEB-4B8D-AF69-C93007A89247}" type="datetimeFigureOut">
              <a:rPr lang="ru-RU"/>
              <a:pPr>
                <a:defRPr/>
              </a:pPr>
              <a:t>16.07.2026</a:t>
            </a:fld>
            <a:endParaRPr lang="ru-RU"/>
          </a:p>
        </p:txBody>
      </p:sp>
      <p:sp>
        <p:nvSpPr>
          <p:cNvPr id="5" name="Footer Placeholder 4"/>
          <p:cNvSpPr>
            <a:spLocks noGrp="1"/>
          </p:cNvSpPr>
          <p:nvPr>
            <p:ph type="ftr" sz="quarter" idx="3"/>
          </p:nvPr>
        </p:nvSpPr>
        <p:spPr>
          <a:xfrm>
            <a:off x="1181100" y="5951538"/>
            <a:ext cx="5256213" cy="365125"/>
          </a:xfrm>
          <a:prstGeom prst="rect">
            <a:avLst/>
          </a:prstGeom>
        </p:spPr>
        <p:txBody>
          <a:bodyPr vert="horz" lIns="91440" tIns="45720" rIns="91440" bIns="45720" rtlCol="0" anchor="b"/>
          <a:lstStyle>
            <a:lvl1pPr algn="l" fontAlgn="auto">
              <a:spcBef>
                <a:spcPts val="0"/>
              </a:spcBef>
              <a:spcAft>
                <a:spcPts val="0"/>
              </a:spcAft>
              <a:defRPr sz="900">
                <a:solidFill>
                  <a:schemeClr val="tx1">
                    <a:lumMod val="75000"/>
                    <a:lumOff val="25000"/>
                  </a:schemeClr>
                </a:solidFill>
                <a:latin typeface="+mn-lt"/>
                <a:cs typeface="+mn-cs"/>
              </a:defRPr>
            </a:lvl1pPr>
          </a:lstStyle>
          <a:p>
            <a:pPr>
              <a:defRPr/>
            </a:pPr>
            <a:endParaRPr lang="ru-RU"/>
          </a:p>
        </p:txBody>
      </p:sp>
      <p:sp>
        <p:nvSpPr>
          <p:cNvPr id="6" name="Slide Number Placeholder 5"/>
          <p:cNvSpPr>
            <a:spLocks noGrp="1"/>
          </p:cNvSpPr>
          <p:nvPr>
            <p:ph type="sldNum" sz="quarter" idx="4"/>
          </p:nvPr>
        </p:nvSpPr>
        <p:spPr>
          <a:xfrm>
            <a:off x="573088" y="5951538"/>
            <a:ext cx="608012" cy="365125"/>
          </a:xfrm>
          <a:prstGeom prst="rect">
            <a:avLst/>
          </a:prstGeom>
        </p:spPr>
        <p:txBody>
          <a:bodyPr vert="horz" lIns="91440" tIns="45720" rIns="91440" bIns="45720" rtlCol="0" anchor="b"/>
          <a:lstStyle>
            <a:lvl1pPr algn="l" fontAlgn="auto">
              <a:spcBef>
                <a:spcPts val="0"/>
              </a:spcBef>
              <a:spcAft>
                <a:spcPts val="0"/>
              </a:spcAft>
              <a:defRPr sz="1800">
                <a:solidFill>
                  <a:schemeClr val="tx1">
                    <a:lumMod val="75000"/>
                    <a:lumOff val="25000"/>
                  </a:schemeClr>
                </a:solidFill>
                <a:latin typeface="+mn-lt"/>
                <a:cs typeface="+mn-cs"/>
              </a:defRPr>
            </a:lvl1pPr>
          </a:lstStyle>
          <a:p>
            <a:pPr>
              <a:defRPr/>
            </a:pPr>
            <a:fld id="{E015B4AF-593F-44DA-A461-C9A66661D61F}"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95" r:id="rId1"/>
    <p:sldLayoutId id="2147483694" r:id="rId2"/>
    <p:sldLayoutId id="2147483693" r:id="rId3"/>
    <p:sldLayoutId id="2147483692" r:id="rId4"/>
    <p:sldLayoutId id="2147483691" r:id="rId5"/>
    <p:sldLayoutId id="2147483690" r:id="rId6"/>
    <p:sldLayoutId id="2147483689" r:id="rId7"/>
    <p:sldLayoutId id="2147483688" r:id="rId8"/>
    <p:sldLayoutId id="2147483696" r:id="rId9"/>
    <p:sldLayoutId id="2147483687" r:id="rId10"/>
    <p:sldLayoutId id="2147483686" r:id="rId11"/>
  </p:sldLayoutIdLst>
  <p:txStyles>
    <p:titleStyle>
      <a:lvl1pPr algn="l" defTabSz="457200" rtl="0" eaLnBrk="0" fontAlgn="base" hangingPunct="0">
        <a:spcBef>
          <a:spcPct val="0"/>
        </a:spcBef>
        <a:spcAft>
          <a:spcPct val="0"/>
        </a:spcAft>
        <a:defRPr sz="3200" kern="1200">
          <a:solidFill>
            <a:srgbClr val="404040"/>
          </a:solidFill>
          <a:latin typeface="+mj-lt"/>
          <a:ea typeface="+mj-ea"/>
          <a:cs typeface="Trebuchet MS"/>
        </a:defRPr>
      </a:lvl1pPr>
      <a:lvl2pPr algn="l" defTabSz="457200" rtl="0" eaLnBrk="0" fontAlgn="base" hangingPunct="0">
        <a:spcBef>
          <a:spcPct val="0"/>
        </a:spcBef>
        <a:spcAft>
          <a:spcPct val="0"/>
        </a:spcAft>
        <a:defRPr sz="3200">
          <a:solidFill>
            <a:srgbClr val="404040"/>
          </a:solidFill>
          <a:latin typeface="Verdana" pitchFamily="34" charset="0"/>
        </a:defRPr>
      </a:lvl2pPr>
      <a:lvl3pPr algn="l" defTabSz="457200" rtl="0" eaLnBrk="0" fontAlgn="base" hangingPunct="0">
        <a:spcBef>
          <a:spcPct val="0"/>
        </a:spcBef>
        <a:spcAft>
          <a:spcPct val="0"/>
        </a:spcAft>
        <a:defRPr sz="3200">
          <a:solidFill>
            <a:srgbClr val="404040"/>
          </a:solidFill>
          <a:latin typeface="Verdana" pitchFamily="34" charset="0"/>
        </a:defRPr>
      </a:lvl3pPr>
      <a:lvl4pPr algn="l" defTabSz="457200" rtl="0" eaLnBrk="0" fontAlgn="base" hangingPunct="0">
        <a:spcBef>
          <a:spcPct val="0"/>
        </a:spcBef>
        <a:spcAft>
          <a:spcPct val="0"/>
        </a:spcAft>
        <a:defRPr sz="3200">
          <a:solidFill>
            <a:srgbClr val="404040"/>
          </a:solidFill>
          <a:latin typeface="Verdana" pitchFamily="34" charset="0"/>
        </a:defRPr>
      </a:lvl4pPr>
      <a:lvl5pPr algn="l" defTabSz="457200" rtl="0" eaLnBrk="0" fontAlgn="base" hangingPunct="0">
        <a:spcBef>
          <a:spcPct val="0"/>
        </a:spcBef>
        <a:spcAft>
          <a:spcPct val="0"/>
        </a:spcAft>
        <a:defRPr sz="3200">
          <a:solidFill>
            <a:srgbClr val="404040"/>
          </a:solidFill>
          <a:latin typeface="Verdan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ct val="20000"/>
        </a:spcBef>
        <a:spcAft>
          <a:spcPts val="600"/>
        </a:spcAft>
        <a:buClr>
          <a:srgbClr val="404040"/>
        </a:buClr>
        <a:buFont typeface="Wingdings 2" pitchFamily="18" charset="2"/>
        <a:buChar char=""/>
        <a:defRPr kern="1200">
          <a:solidFill>
            <a:srgbClr val="404040"/>
          </a:solidFill>
          <a:latin typeface="+mn-lt"/>
          <a:ea typeface="+mn-ea"/>
          <a:cs typeface="+mn-cs"/>
        </a:defRPr>
      </a:lvl1pPr>
      <a:lvl2pPr marL="742950" indent="-285750" algn="l" defTabSz="457200" rtl="0" eaLnBrk="0" fontAlgn="base" hangingPunct="0">
        <a:spcBef>
          <a:spcPct val="20000"/>
        </a:spcBef>
        <a:spcAft>
          <a:spcPts val="600"/>
        </a:spcAft>
        <a:buClr>
          <a:srgbClr val="404040"/>
        </a:buClr>
        <a:buFont typeface="Wingdings 2"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ct val="20000"/>
        </a:spcBef>
        <a:spcAft>
          <a:spcPts val="600"/>
        </a:spcAft>
        <a:buClr>
          <a:srgbClr val="404040"/>
        </a:buClr>
        <a:buFont typeface="Wingdings 2"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ct val="20000"/>
        </a:spcBef>
        <a:spcAft>
          <a:spcPts val="600"/>
        </a:spcAft>
        <a:buClr>
          <a:srgbClr val="404040"/>
        </a:buClr>
        <a:buFont typeface="Wingdings 2"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ct val="20000"/>
        </a:spcBef>
        <a:spcAft>
          <a:spcPts val="600"/>
        </a:spcAft>
        <a:buClr>
          <a:srgbClr val="404040"/>
        </a:buClr>
        <a:buFont typeface="Wingdings 2"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Прямоугольник 3"/>
          <p:cNvSpPr>
            <a:spLocks noChangeArrowheads="1"/>
          </p:cNvSpPr>
          <p:nvPr/>
        </p:nvSpPr>
        <p:spPr bwMode="auto">
          <a:xfrm>
            <a:off x="571472" y="1214422"/>
            <a:ext cx="7968630" cy="3785652"/>
          </a:xfrm>
          <a:prstGeom prst="rect">
            <a:avLst/>
          </a:prstGeom>
          <a:noFill/>
          <a:ln w="9525">
            <a:noFill/>
            <a:miter lim="800000"/>
            <a:headEnd/>
            <a:tailEnd/>
          </a:ln>
        </p:spPr>
        <p:txBody>
          <a:bodyPr wrap="square">
            <a:spAutoFit/>
          </a:bodyPr>
          <a:lstStyle/>
          <a:p>
            <a:pPr algn="ctr"/>
            <a:r>
              <a:rPr lang="en-US" sz="6000" b="1" dirty="0" err="1">
                <a:latin typeface="Times New Roman" pitchFamily="18" charset="0"/>
                <a:cs typeface="Times New Roman" pitchFamily="18" charset="0"/>
              </a:rPr>
              <a:t>Mavzu</a:t>
            </a:r>
            <a:r>
              <a:rPr lang="en-US" sz="6000" b="1" dirty="0">
                <a:latin typeface="Times New Roman" pitchFamily="18" charset="0"/>
                <a:cs typeface="Times New Roman" pitchFamily="18" charset="0"/>
              </a:rPr>
              <a:t>: </a:t>
            </a:r>
          </a:p>
          <a:p>
            <a:pPr algn="ctr"/>
            <a:r>
              <a:rPr lang="en-US" sz="6000" b="1" dirty="0" err="1">
                <a:latin typeface="Times New Roman" pitchFamily="18" charset="0"/>
                <a:cs typeface="Times New Roman" pitchFamily="18" charset="0"/>
              </a:rPr>
              <a:t>Psixodiagnostik</a:t>
            </a:r>
            <a:r>
              <a:rPr lang="en-US" sz="6000" b="1" dirty="0">
                <a:latin typeface="Times New Roman" pitchFamily="18" charset="0"/>
                <a:cs typeface="Times New Roman" pitchFamily="18" charset="0"/>
              </a:rPr>
              <a:t> </a:t>
            </a:r>
            <a:r>
              <a:rPr lang="en-US" sz="6000" b="1" dirty="0" err="1">
                <a:latin typeface="Times New Roman" pitchFamily="18" charset="0"/>
                <a:cs typeface="Times New Roman" pitchFamily="18" charset="0"/>
              </a:rPr>
              <a:t>metodlarining</a:t>
            </a:r>
            <a:r>
              <a:rPr lang="en-US" sz="6000" b="1" dirty="0">
                <a:latin typeface="Times New Roman" pitchFamily="18" charset="0"/>
                <a:cs typeface="Times New Roman" pitchFamily="18" charset="0"/>
              </a:rPr>
              <a:t> </a:t>
            </a:r>
            <a:r>
              <a:rPr lang="en-US" sz="6000" b="1">
                <a:latin typeface="Times New Roman" pitchFamily="18" charset="0"/>
                <a:cs typeface="Times New Roman" pitchFamily="18" charset="0"/>
              </a:rPr>
              <a:t>klassifikatsiyasi</a:t>
            </a:r>
            <a:endParaRPr lang="ru-RU" sz="6000" b="1" dirty="0">
              <a:solidFill>
                <a:srgbClr val="002060"/>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Заголовок 1"/>
          <p:cNvSpPr>
            <a:spLocks noGrp="1"/>
          </p:cNvSpPr>
          <p:nvPr>
            <p:ph type="title"/>
          </p:nvPr>
        </p:nvSpPr>
        <p:spPr>
          <a:xfrm>
            <a:off x="428596" y="642918"/>
            <a:ext cx="8286808" cy="5786478"/>
          </a:xfrm>
        </p:spPr>
        <p:txBody>
          <a:bodyPr/>
          <a:lstStyle/>
          <a:p>
            <a:pPr algn="just"/>
            <a:r>
              <a:rPr lang="ru-RU"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Korreksion</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mashg‘ulotlar</a:t>
            </a:r>
            <a:r>
              <a:rPr lang="en-US" sz="3600" dirty="0">
                <a:solidFill>
                  <a:schemeClr val="tx1"/>
                </a:solidFill>
                <a:latin typeface="Times New Roman" pitchFamily="18" charset="0"/>
                <a:cs typeface="Times New Roman" pitchFamily="18" charset="0"/>
              </a:rPr>
              <a:t> 1-1,5 </a:t>
            </a:r>
            <a:r>
              <a:rPr lang="en-US" sz="3600" dirty="0" err="1">
                <a:solidFill>
                  <a:schemeClr val="tx1"/>
                </a:solidFill>
                <a:latin typeface="Times New Roman" pitchFamily="18" charset="0"/>
                <a:cs typeface="Times New Roman" pitchFamily="18" charset="0"/>
              </a:rPr>
              <a:t>soatdan</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oshmasligi</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olib</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borilayotgan</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o‘yinning</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ma'no</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jihatdan</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o‘ylanganligi</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bilan</a:t>
            </a:r>
            <a:r>
              <a:rPr lang="en-US" sz="3600" dirty="0">
                <a:solidFill>
                  <a:schemeClr val="tx1"/>
                </a:solidFill>
                <a:latin typeface="Times New Roman" pitchFamily="18" charset="0"/>
                <a:cs typeface="Times New Roman" pitchFamily="18" charset="0"/>
              </a:rPr>
              <a:t> ham </a:t>
            </a:r>
            <a:r>
              <a:rPr lang="en-US" sz="3600" dirty="0" err="1">
                <a:solidFill>
                  <a:schemeClr val="tx1"/>
                </a:solidFill>
                <a:latin typeface="Times New Roman" pitchFamily="18" charset="0"/>
                <a:cs typeface="Times New Roman" pitchFamily="18" charset="0"/>
              </a:rPr>
              <a:t>bog‘liq</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Mashg‘ulotlar</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tugagandan</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keyin</a:t>
            </a:r>
            <a:r>
              <a:rPr lang="en-US" sz="3600" dirty="0">
                <a:solidFill>
                  <a:schemeClr val="tx1"/>
                </a:solidFill>
                <a:latin typeface="Times New Roman" pitchFamily="18" charset="0"/>
                <a:cs typeface="Times New Roman" pitchFamily="18" charset="0"/>
              </a:rPr>
              <a:t> ham </a:t>
            </a:r>
            <a:r>
              <a:rPr lang="en-US" sz="3600" dirty="0" err="1">
                <a:solidFill>
                  <a:schemeClr val="tx1"/>
                </a:solidFill>
                <a:latin typeface="Times New Roman" pitchFamily="18" charset="0"/>
                <a:cs typeface="Times New Roman" pitchFamily="18" charset="0"/>
              </a:rPr>
              <a:t>iloji</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boricha</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mijozning</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taraqqiy</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etishi</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bilan</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qiziqib</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borish</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muloqotni</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yo‘qotmaslik</a:t>
            </a:r>
            <a:r>
              <a:rPr lang="en-US" sz="3600" dirty="0">
                <a:solidFill>
                  <a:schemeClr val="tx1"/>
                </a:solidFill>
                <a:latin typeface="Times New Roman" pitchFamily="18" charset="0"/>
                <a:cs typeface="Times New Roman" pitchFamily="18" charset="0"/>
              </a:rPr>
              <a:t> 1,2 </a:t>
            </a:r>
            <a:r>
              <a:rPr lang="en-US" sz="3600" dirty="0" err="1">
                <a:solidFill>
                  <a:schemeClr val="tx1"/>
                </a:solidFill>
                <a:latin typeface="Times New Roman" pitchFamily="18" charset="0"/>
                <a:cs typeface="Times New Roman" pitchFamily="18" charset="0"/>
              </a:rPr>
              <a:t>oyda</a:t>
            </a:r>
            <a:r>
              <a:rPr lang="en-US" sz="3600" dirty="0">
                <a:solidFill>
                  <a:schemeClr val="tx1"/>
                </a:solidFill>
                <a:latin typeface="Times New Roman" pitchFamily="18" charset="0"/>
                <a:cs typeface="Times New Roman" pitchFamily="18" charset="0"/>
              </a:rPr>
              <a:t> 1 </a:t>
            </a:r>
            <a:r>
              <a:rPr lang="en-US" sz="3600" dirty="0" err="1">
                <a:solidFill>
                  <a:schemeClr val="tx1"/>
                </a:solidFill>
                <a:latin typeface="Times New Roman" pitchFamily="18" charset="0"/>
                <a:cs typeface="Times New Roman" pitchFamily="18" charset="0"/>
              </a:rPr>
              <a:t>marotaba</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uchrashi</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lozim</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Korreksion</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dasturlar</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qancha</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erta</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aniqlanib</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ish</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boshlansa</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shuncha</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tez</a:t>
            </a:r>
            <a:r>
              <a:rPr lang="en-US" sz="3600" dirty="0">
                <a:solidFill>
                  <a:schemeClr val="tx1"/>
                </a:solidFill>
                <a:latin typeface="Times New Roman" pitchFamily="18" charset="0"/>
                <a:cs typeface="Times New Roman" pitchFamily="18" charset="0"/>
              </a:rPr>
              <a:t> samara </a:t>
            </a:r>
            <a:r>
              <a:rPr lang="en-US" sz="3600" dirty="0" err="1">
                <a:solidFill>
                  <a:schemeClr val="tx1"/>
                </a:solidFill>
                <a:latin typeface="Times New Roman" pitchFamily="18" charset="0"/>
                <a:cs typeface="Times New Roman" pitchFamily="18" charset="0"/>
              </a:rPr>
              <a:t>beradi</a:t>
            </a:r>
            <a:r>
              <a:rPr lang="en-US" sz="3600" dirty="0">
                <a:solidFill>
                  <a:schemeClr val="tx1"/>
                </a:solidFill>
                <a:latin typeface="Times New Roman" pitchFamily="18" charset="0"/>
                <a:cs typeface="Times New Roman" pitchFamily="18" charset="0"/>
              </a:rPr>
              <a:t>.</a:t>
            </a:r>
            <a:endParaRPr lang="ru-RU" sz="3600" dirty="0">
              <a:solidFill>
                <a:schemeClr val="tx1"/>
              </a:solidFill>
              <a:latin typeface="Times New Roman" pitchFamily="18" charset="0"/>
              <a:cs typeface="Times New Roman" pitchFamily="18" charset="0"/>
            </a:endParaRPr>
          </a:p>
        </p:txBody>
      </p:sp>
      <p:sp>
        <p:nvSpPr>
          <p:cNvPr id="21506" name="Объект 2"/>
          <p:cNvSpPr>
            <a:spLocks noGrp="1"/>
          </p:cNvSpPr>
          <p:nvPr>
            <p:ph idx="1"/>
          </p:nvPr>
        </p:nvSpPr>
        <p:spPr>
          <a:xfrm>
            <a:off x="1009650" y="4941888"/>
            <a:ext cx="7124700" cy="917575"/>
          </a:xfrm>
        </p:spPr>
        <p:txBody>
          <a:bodyPr/>
          <a:lstStyle/>
          <a:p>
            <a:pPr marL="0" indent="0" eaLnBrk="1" hangingPunct="1">
              <a:buFont typeface="Wingdings 2" pitchFamily="18" charset="2"/>
              <a:buNone/>
            </a:pPr>
            <a:endParaRPr lang="uz-Cyrl-UZ"/>
          </a:p>
          <a:p>
            <a:pPr marL="0" indent="0" eaLnBrk="1" hangingPunct="1">
              <a:buFont typeface="Wingdings 2" pitchFamily="18" charset="2"/>
              <a:buNone/>
            </a:pPr>
            <a:endParaRPr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0035" y="571481"/>
            <a:ext cx="8215370" cy="6026170"/>
          </a:xfrm>
        </p:spPr>
        <p:txBody>
          <a:bodyPr>
            <a:noAutofit/>
          </a:bodyPr>
          <a:lstStyle/>
          <a:p>
            <a:pPr algn="ctr">
              <a:lnSpc>
                <a:spcPct val="120000"/>
              </a:lnSpc>
              <a:buNone/>
            </a:pPr>
            <a:r>
              <a:rPr lang="ru-RU" sz="2400" b="1" dirty="0">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Psixokorreksiyalarni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samaraliligini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aniqlovchi</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omillar</a:t>
            </a:r>
            <a:r>
              <a:rPr lang="en-US" sz="2400" b="1" dirty="0">
                <a:solidFill>
                  <a:schemeClr val="tx1"/>
                </a:solidFill>
                <a:latin typeface="Times New Roman" pitchFamily="18" charset="0"/>
                <a:cs typeface="Times New Roman" pitchFamily="18" charset="0"/>
              </a:rPr>
              <a:t>.</a:t>
            </a:r>
            <a:endParaRPr lang="ru-RU" sz="2400" dirty="0">
              <a:solidFill>
                <a:schemeClr val="tx1"/>
              </a:solidFill>
              <a:latin typeface="Times New Roman" pitchFamily="18" charset="0"/>
              <a:cs typeface="Times New Roman" pitchFamily="18" charset="0"/>
            </a:endParaRPr>
          </a:p>
          <a:p>
            <a:pPr lvl="0">
              <a:lnSpc>
                <a:spcPct val="120000"/>
              </a:lnSpc>
            </a:pPr>
            <a:r>
              <a:rPr lang="en-US" sz="2400" dirty="0" err="1">
                <a:solidFill>
                  <a:schemeClr val="tx1"/>
                </a:solidFill>
                <a:latin typeface="Times New Roman" pitchFamily="18" charset="0"/>
                <a:cs typeface="Times New Roman" pitchFamily="18" charset="0"/>
              </a:rPr>
              <a:t>Mijozning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kutgan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natijasi</a:t>
            </a:r>
            <a:r>
              <a:rPr lang="en-US" sz="2400" dirty="0">
                <a:solidFill>
                  <a:schemeClr val="tx1"/>
                </a:solidFill>
                <a:latin typeface="Times New Roman" pitchFamily="18" charset="0"/>
                <a:cs typeface="Times New Roman" pitchFamily="18" charset="0"/>
              </a:rPr>
              <a:t>.</a:t>
            </a:r>
          </a:p>
          <a:p>
            <a:pPr lvl="0">
              <a:lnSpc>
                <a:spcPct val="120000"/>
              </a:lnSpc>
            </a:pPr>
            <a:r>
              <a:rPr lang="en-US" sz="2400" dirty="0" err="1">
                <a:solidFill>
                  <a:schemeClr val="tx1"/>
                </a:solidFill>
                <a:latin typeface="Times New Roman" pitchFamily="18" charset="0"/>
                <a:cs typeface="Times New Roman" pitchFamily="18" charset="0"/>
              </a:rPr>
              <a:t>Mijozni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mavjud</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bo‘lgan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muammolaridan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xalos</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bo‘lishi</a:t>
            </a:r>
            <a:r>
              <a:rPr lang="en-US" sz="2400" dirty="0">
                <a:solidFill>
                  <a:schemeClr val="tx1"/>
                </a:solidFill>
                <a:latin typeface="Times New Roman" pitchFamily="18" charset="0"/>
                <a:cs typeface="Times New Roman" pitchFamily="18" charset="0"/>
              </a:rPr>
              <a:t>.</a:t>
            </a:r>
          </a:p>
          <a:p>
            <a:pPr lvl="0">
              <a:lnSpc>
                <a:spcPct val="120000"/>
              </a:lnSpc>
            </a:pPr>
            <a:r>
              <a:rPr lang="en-US" sz="2400" dirty="0" err="1">
                <a:solidFill>
                  <a:schemeClr val="tx1"/>
                </a:solidFill>
                <a:latin typeface="Times New Roman" pitchFamily="18" charset="0"/>
                <a:cs typeface="Times New Roman" pitchFamily="18" charset="0"/>
              </a:rPr>
              <a:t>Mijoz</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muammosining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xarakteri</a:t>
            </a:r>
            <a:r>
              <a:rPr lang="en-US" sz="2400" dirty="0">
                <a:solidFill>
                  <a:schemeClr val="tx1"/>
                </a:solidFill>
                <a:latin typeface="Times New Roman" pitchFamily="18" charset="0"/>
                <a:cs typeface="Times New Roman" pitchFamily="18" charset="0"/>
              </a:rPr>
              <a:t>.</a:t>
            </a:r>
          </a:p>
          <a:p>
            <a:pPr lvl="0">
              <a:lnSpc>
                <a:spcPct val="120000"/>
              </a:lnSpc>
            </a:pPr>
            <a:r>
              <a:rPr lang="en-US" sz="2400" dirty="0" err="1">
                <a:solidFill>
                  <a:schemeClr val="tx1"/>
                </a:solidFill>
                <a:latin typeface="Times New Roman" pitchFamily="18" charset="0"/>
                <a:cs typeface="Times New Roman" pitchFamily="18" charset="0"/>
              </a:rPr>
              <a:t>Mijozning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birgalikdagi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faoliyatga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tayyorgarligi</a:t>
            </a:r>
            <a:r>
              <a:rPr lang="en-US" sz="2400" dirty="0">
                <a:solidFill>
                  <a:schemeClr val="tx1"/>
                </a:solidFill>
                <a:latin typeface="Times New Roman" pitchFamily="18" charset="0"/>
                <a:cs typeface="Times New Roman" pitchFamily="18" charset="0"/>
              </a:rPr>
              <a:t>.</a:t>
            </a:r>
          </a:p>
          <a:p>
            <a:pPr lvl="0">
              <a:lnSpc>
                <a:spcPct val="120000"/>
              </a:lnSpc>
            </a:pPr>
            <a:r>
              <a:rPr lang="en-US" sz="2400" dirty="0" err="1">
                <a:solidFill>
                  <a:schemeClr val="tx1"/>
                </a:solidFill>
                <a:latin typeface="Times New Roman" pitchFamily="18" charset="0"/>
                <a:cs typeface="Times New Roman" pitchFamily="18" charset="0"/>
              </a:rPr>
              <a:t>Korreksion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tadbirni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o‘tkazayotgan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psixologning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kutgan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natijasi</a:t>
            </a:r>
            <a:r>
              <a:rPr lang="en-US" sz="2400" dirty="0">
                <a:solidFill>
                  <a:schemeClr val="tx1"/>
                </a:solidFill>
                <a:latin typeface="Times New Roman" pitchFamily="18" charset="0"/>
                <a:cs typeface="Times New Roman" pitchFamily="18" charset="0"/>
              </a:rPr>
              <a:t>.</a:t>
            </a:r>
          </a:p>
          <a:p>
            <a:pPr lvl="0">
              <a:lnSpc>
                <a:spcPct val="120000"/>
              </a:lnSpc>
            </a:pPr>
            <a:r>
              <a:rPr lang="en-US" sz="2400" dirty="0" err="1">
                <a:solidFill>
                  <a:schemeClr val="tx1"/>
                </a:solidFill>
                <a:latin typeface="Times New Roman" pitchFamily="18" charset="0"/>
                <a:cs typeface="Times New Roman" pitchFamily="18" charset="0"/>
              </a:rPr>
              <a:t>Psixologning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shaxsiy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va</a:t>
            </a:r>
            <a:r>
              <a:rPr lang="en-US" sz="2400" dirty="0">
                <a:solidFill>
                  <a:schemeClr val="tx1"/>
                </a:solidFill>
                <a:latin typeface="Times New Roman" pitchFamily="18" charset="0"/>
                <a:cs typeface="Times New Roman" pitchFamily="18" charset="0"/>
              </a:rPr>
              <a:t> professional </a:t>
            </a:r>
            <a:r>
              <a:rPr lang="en-US" sz="2400" dirty="0" err="1">
                <a:solidFill>
                  <a:schemeClr val="tx1"/>
                </a:solidFill>
                <a:latin typeface="Times New Roman" pitchFamily="18" charset="0"/>
                <a:cs typeface="Times New Roman" pitchFamily="18" charset="0"/>
              </a:rPr>
              <a:t>tayyorligi</a:t>
            </a:r>
            <a:r>
              <a:rPr lang="en-US" sz="2400" dirty="0">
                <a:solidFill>
                  <a:schemeClr val="tx1"/>
                </a:solidFill>
                <a:latin typeface="Times New Roman" pitchFamily="18" charset="0"/>
                <a:cs typeface="Times New Roman" pitchFamily="18" charset="0"/>
              </a:rPr>
              <a:t>.</a:t>
            </a:r>
          </a:p>
          <a:p>
            <a:pPr lvl="0">
              <a:lnSpc>
                <a:spcPct val="120000"/>
              </a:lnSpc>
            </a:pPr>
            <a:r>
              <a:rPr lang="en-US" sz="2400" dirty="0" err="1">
                <a:solidFill>
                  <a:schemeClr val="tx1"/>
                </a:solidFill>
                <a:latin typeface="Times New Roman" pitchFamily="18" charset="0"/>
                <a:cs typeface="Times New Roman" pitchFamily="18" charset="0"/>
              </a:rPr>
              <a:t>Psixokorreksiyaning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samarasi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konkret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metod</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ta'sir</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etuvchi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xususiyatdan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aniqlanadi</a:t>
            </a:r>
            <a:r>
              <a:rPr lang="en-US" sz="2400" dirty="0">
                <a:solidFill>
                  <a:schemeClr val="tx1"/>
                </a:solidFill>
                <a:latin typeface="Times New Roman" pitchFamily="18" charset="0"/>
                <a:cs typeface="Times New Roman" pitchFamily="18" charset="0"/>
              </a:rPr>
              <a:t>.</a:t>
            </a:r>
            <a:endParaRPr lang="ru-RU" sz="2400" dirty="0">
              <a:solidFill>
                <a:schemeClr val="tx1"/>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Заголовок 1"/>
          <p:cNvSpPr>
            <a:spLocks noGrp="1"/>
          </p:cNvSpPr>
          <p:nvPr>
            <p:ph type="title"/>
          </p:nvPr>
        </p:nvSpPr>
        <p:spPr>
          <a:xfrm>
            <a:off x="1116013" y="1928802"/>
            <a:ext cx="7124700" cy="2286016"/>
          </a:xfrm>
        </p:spPr>
        <p:txBody>
          <a:bodyPr/>
          <a:lstStyle/>
          <a:p>
            <a:pPr algn="ctr" eaLnBrk="1" hangingPunct="1"/>
            <a:r>
              <a:rPr lang="en-US" sz="6600" b="1" dirty="0" err="1">
                <a:solidFill>
                  <a:schemeClr val="tx1"/>
                </a:solidFill>
                <a:latin typeface="Times New Roman" pitchFamily="18" charset="0"/>
                <a:cs typeface="Times New Roman" pitchFamily="18" charset="0"/>
              </a:rPr>
              <a:t>E'tiboringiz</a:t>
            </a:r>
            <a:r>
              <a:rPr lang="en-US" sz="6600" b="1" dirty="0">
                <a:solidFill>
                  <a:schemeClr val="tx1"/>
                </a:solidFill>
                <a:latin typeface="Times New Roman" pitchFamily="18" charset="0"/>
                <a:cs typeface="Times New Roman" pitchFamily="18" charset="0"/>
              </a:rPr>
              <a:t> </a:t>
            </a:r>
            <a:br>
              <a:rPr lang="ru-RU" sz="6600" b="1" dirty="0">
                <a:solidFill>
                  <a:schemeClr val="tx1"/>
                </a:solidFill>
                <a:latin typeface="Times New Roman" pitchFamily="18" charset="0"/>
                <a:cs typeface="Times New Roman" pitchFamily="18" charset="0"/>
              </a:rPr>
            </a:br>
            <a:r>
              <a:rPr lang="en-US" sz="6600" b="1" dirty="0" err="1">
                <a:solidFill>
                  <a:schemeClr val="tx1"/>
                </a:solidFill>
                <a:latin typeface="Times New Roman" pitchFamily="18" charset="0"/>
                <a:cs typeface="Times New Roman" pitchFamily="18" charset="0"/>
              </a:rPr>
              <a:t>uchun</a:t>
            </a:r>
            <a:r>
              <a:rPr lang="en-US" sz="6600" b="1" dirty="0">
                <a:solidFill>
                  <a:schemeClr val="tx1"/>
                </a:solidFill>
                <a:latin typeface="Times New Roman" pitchFamily="18" charset="0"/>
                <a:cs typeface="Times New Roman" pitchFamily="18" charset="0"/>
              </a:rPr>
              <a:t> </a:t>
            </a:r>
            <a:br>
              <a:rPr lang="ru-RU" sz="6600" b="1" dirty="0">
                <a:solidFill>
                  <a:schemeClr val="tx1"/>
                </a:solidFill>
                <a:latin typeface="Times New Roman" pitchFamily="18" charset="0"/>
                <a:cs typeface="Times New Roman" pitchFamily="18" charset="0"/>
              </a:rPr>
            </a:br>
            <a:r>
              <a:rPr lang="en-US" sz="6600" b="1" dirty="0" err="1">
                <a:solidFill>
                  <a:schemeClr val="tx1"/>
                </a:solidFill>
                <a:latin typeface="Times New Roman" pitchFamily="18" charset="0"/>
                <a:cs typeface="Times New Roman" pitchFamily="18" charset="0"/>
              </a:rPr>
              <a:t>rahmat</a:t>
            </a:r>
            <a:r>
              <a:rPr lang="en-US" sz="6600" b="1">
                <a:solidFill>
                  <a:schemeClr val="tx1"/>
                </a:solidFill>
                <a:latin typeface="Times New Roman" pitchFamily="18" charset="0"/>
                <a:cs typeface="Times New Roman" pitchFamily="18" charset="0"/>
              </a:rPr>
              <a:t> !</a:t>
            </a:r>
            <a:endParaRPr lang="ru-RU" sz="6600" b="1" dirty="0">
              <a:solidFill>
                <a:schemeClr val="tx1"/>
              </a:solidFill>
              <a:latin typeface="Times New Roman" pitchFamily="18" charset="0"/>
              <a:cs typeface="Times New Roman" pitchFamily="18" charset="0"/>
            </a:endParaRPr>
          </a:p>
        </p:txBody>
      </p:sp>
      <p:sp>
        <p:nvSpPr>
          <p:cNvPr id="21506" name="Объект 2"/>
          <p:cNvSpPr>
            <a:spLocks noGrp="1"/>
          </p:cNvSpPr>
          <p:nvPr>
            <p:ph idx="1"/>
          </p:nvPr>
        </p:nvSpPr>
        <p:spPr>
          <a:xfrm>
            <a:off x="1009650" y="4941888"/>
            <a:ext cx="7124700" cy="917575"/>
          </a:xfrm>
        </p:spPr>
        <p:txBody>
          <a:bodyPr/>
          <a:lstStyle/>
          <a:p>
            <a:pPr marL="0" indent="0" eaLnBrk="1" hangingPunct="1">
              <a:buFont typeface="Wingdings 2" pitchFamily="18" charset="2"/>
              <a:buNone/>
            </a:pPr>
            <a:endParaRPr lang="uz-Cyrl-UZ"/>
          </a:p>
          <a:p>
            <a:pPr marL="0" indent="0" eaLnBrk="1" hangingPunct="1">
              <a:buFont typeface="Wingdings 2" pitchFamily="18" charset="2"/>
              <a:buNone/>
            </a:pPr>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Прямоугольник 3"/>
          <p:cNvSpPr>
            <a:spLocks noChangeArrowheads="1"/>
          </p:cNvSpPr>
          <p:nvPr/>
        </p:nvSpPr>
        <p:spPr bwMode="auto">
          <a:xfrm>
            <a:off x="500034" y="500042"/>
            <a:ext cx="8215370" cy="5632311"/>
          </a:xfrm>
          <a:prstGeom prst="rect">
            <a:avLst/>
          </a:prstGeom>
          <a:noFill/>
          <a:ln w="9525">
            <a:noFill/>
            <a:miter lim="800000"/>
            <a:headEnd/>
            <a:tailEnd/>
          </a:ln>
        </p:spPr>
        <p:txBody>
          <a:bodyPr wrap="square">
            <a:spAutoFit/>
          </a:bodyPr>
          <a:lstStyle/>
          <a:p>
            <a:pPr algn="just"/>
            <a:r>
              <a:rPr lang="ru-RU"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Tadqiqot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o‘tkazish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uchun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eksperimental</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metodikalarni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tanlashda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qo‘yidagilarni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e'tiborga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olishi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zarur</a:t>
            </a:r>
            <a:r>
              <a:rPr lang="en-US" sz="3000" dirty="0">
                <a:latin typeface="Times New Roman" pitchFamily="18" charset="0"/>
                <a:cs typeface="Times New Roman" pitchFamily="18" charset="0"/>
              </a:rPr>
              <a:t>.</a:t>
            </a:r>
          </a:p>
          <a:p>
            <a:pPr algn="just"/>
            <a:r>
              <a:rPr lang="en-US" sz="3000" dirty="0">
                <a:latin typeface="Times New Roman" pitchFamily="18" charset="0"/>
                <a:cs typeface="Times New Roman" pitchFamily="18" charset="0"/>
              </a:rPr>
              <a:t>	a) </a:t>
            </a:r>
            <a:r>
              <a:rPr lang="en-US" sz="3000" dirty="0" err="1">
                <a:latin typeface="Times New Roman" pitchFamily="18" charset="0"/>
                <a:cs typeface="Times New Roman" pitchFamily="18" charset="0"/>
              </a:rPr>
              <a:t>tadqiqot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maqsadi</a:t>
            </a:r>
            <a:r>
              <a:rPr lang="en-US" sz="3000" dirty="0">
                <a:latin typeface="Times New Roman" pitchFamily="18" charset="0"/>
                <a:cs typeface="Times New Roman" pitchFamily="18" charset="0"/>
              </a:rPr>
              <a:t> - </a:t>
            </a:r>
            <a:r>
              <a:rPr lang="en-US" sz="3000" dirty="0" err="1">
                <a:latin typeface="Times New Roman" pitchFamily="18" charset="0"/>
                <a:cs typeface="Times New Roman" pitchFamily="18" charset="0"/>
              </a:rPr>
              <a:t>psixik</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taraqqiyot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darajasini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aniqlash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uning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yoshga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ma'lumotiga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mosligi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shaxs</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xususiyatlarini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aniqlash</a:t>
            </a:r>
            <a:r>
              <a:rPr lang="en-US" sz="3000" dirty="0">
                <a:latin typeface="Times New Roman" pitchFamily="18" charset="0"/>
                <a:cs typeface="Times New Roman" pitchFamily="18" charset="0"/>
              </a:rPr>
              <a:t>:</a:t>
            </a:r>
          </a:p>
          <a:p>
            <a:pPr algn="just"/>
            <a:r>
              <a:rPr lang="en-US" sz="3000" dirty="0">
                <a:latin typeface="Times New Roman" pitchFamily="18" charset="0"/>
                <a:cs typeface="Times New Roman" pitchFamily="18" charset="0"/>
              </a:rPr>
              <a:t>	b) </a:t>
            </a:r>
            <a:r>
              <a:rPr lang="en-US" sz="3000" dirty="0" err="1">
                <a:latin typeface="Times New Roman" pitchFamily="18" charset="0"/>
                <a:cs typeface="Times New Roman" pitchFamily="18" charset="0"/>
              </a:rPr>
              <a:t>sinaluvchining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yoshi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va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uning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hayot</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tajribasi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uning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ta'lim</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va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tarbiyasi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amalga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oshirilayotgan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sharoit</a:t>
            </a:r>
            <a:r>
              <a:rPr lang="en-US" sz="3000" dirty="0">
                <a:latin typeface="Times New Roman" pitchFamily="18" charset="0"/>
                <a:cs typeface="Times New Roman" pitchFamily="18" charset="0"/>
              </a:rPr>
              <a:t>:</a:t>
            </a:r>
          </a:p>
          <a:p>
            <a:pPr algn="just"/>
            <a:r>
              <a:rPr lang="en-US" sz="3000" dirty="0">
                <a:latin typeface="Times New Roman" pitchFamily="18" charset="0"/>
                <a:cs typeface="Times New Roman" pitchFamily="18" charset="0"/>
              </a:rPr>
              <a:t>v) </a:t>
            </a:r>
            <a:r>
              <a:rPr lang="en-US" sz="3000" dirty="0" err="1">
                <a:latin typeface="Times New Roman" pitchFamily="18" charset="0"/>
                <a:cs typeface="Times New Roman" pitchFamily="18" charset="0"/>
              </a:rPr>
              <a:t>sinaluvchining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eksperimental</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tadqiqotga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moslashishi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muloqatga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kirishishi</a:t>
            </a:r>
            <a:r>
              <a:rPr lang="en-US" sz="3000" dirty="0">
                <a:latin typeface="Times New Roman" pitchFamily="18" charset="0"/>
                <a:cs typeface="Times New Roman" pitchFamily="18" charset="0"/>
              </a:rPr>
              <a:t>, verbal </a:t>
            </a:r>
            <a:r>
              <a:rPr lang="en-US" sz="3000" dirty="0" err="1">
                <a:latin typeface="Times New Roman" pitchFamily="18" charset="0"/>
                <a:cs typeface="Times New Roman" pitchFamily="18" charset="0"/>
              </a:rPr>
              <a:t>aloqa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o‘rnatish</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xususiyatlari</a:t>
            </a:r>
            <a:r>
              <a:rPr lang="en-US" sz="3000" dirty="0">
                <a:latin typeface="Times New Roman" pitchFamily="18" charset="0"/>
                <a:cs typeface="Times New Roman" pitchFamily="18" charset="0"/>
              </a:rPr>
              <a:t>.</a:t>
            </a:r>
            <a:endParaRPr lang="ru-RU" sz="30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620688"/>
            <a:ext cx="7416824" cy="4832092"/>
          </a:xfrm>
          <a:prstGeom prst="rect">
            <a:avLst/>
          </a:prstGeom>
        </p:spPr>
        <p:txBody>
          <a:bodyPr wrap="square">
            <a:spAutoFit/>
          </a:bodyPr>
          <a:lstStyle/>
          <a:p>
            <a:pPr algn="just"/>
            <a:r>
              <a:rPr lang="ru-RU" sz="2800" dirty="0">
                <a:latin typeface="Times New Roman" pitchFamily="18" charset="0"/>
                <a:cs typeface="Times New Roman" pitchFamily="18" charset="0"/>
              </a:rPr>
              <a:t>	</a:t>
            </a:r>
          </a:p>
          <a:p>
            <a:pPr algn="just"/>
            <a:r>
              <a:rPr lang="ru-RU"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Eksperimental</a:t>
            </a:r>
            <a:r>
              <a:rPr lang="en-US" sz="2800" dirty="0">
                <a:latin typeface="Times New Roman" pitchFamily="18" charset="0"/>
                <a:cs typeface="Times New Roman" pitchFamily="18" charset="0"/>
              </a:rPr>
              <a:t> - </a:t>
            </a:r>
            <a:r>
              <a:rPr lang="en-US" sz="2800" dirty="0" err="1">
                <a:latin typeface="Times New Roman" pitchFamily="18" charset="0"/>
                <a:cs typeface="Times New Roman" pitchFamily="18" charset="0"/>
              </a:rPr>
              <a:t>psixologik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tadqiqotlarni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qanchalik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ko‘p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o‘tkazsa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tarbiyachining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tajribasi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shunchalik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ortib</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boradi</a:t>
            </a:r>
            <a:r>
              <a:rPr lang="en-US" sz="2800" dirty="0">
                <a:latin typeface="Times New Roman" pitchFamily="18" charset="0"/>
                <a:cs typeface="Times New Roman" pitchFamily="18" charset="0"/>
              </a:rPr>
              <a:t>. U </a:t>
            </a:r>
            <a:r>
              <a:rPr lang="en-US" sz="2800" dirty="0" err="1">
                <a:latin typeface="Times New Roman" pitchFamily="18" charset="0"/>
                <a:cs typeface="Times New Roman" pitchFamily="18" charset="0"/>
              </a:rPr>
              <a:t>quyidagilarni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o‘z</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ichiga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oladi</a:t>
            </a:r>
            <a:r>
              <a:rPr lang="en-US" sz="2800" dirty="0">
                <a:latin typeface="Times New Roman" pitchFamily="18" charset="0"/>
                <a:cs typeface="Times New Roman" pitchFamily="18" charset="0"/>
              </a:rPr>
              <a:t>: bola </a:t>
            </a:r>
            <a:r>
              <a:rPr lang="en-US" sz="2800" dirty="0" err="1">
                <a:latin typeface="Times New Roman" pitchFamily="18" charset="0"/>
                <a:cs typeface="Times New Roman" pitchFamily="18" charset="0"/>
              </a:rPr>
              <a:t>faoliyatining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xususiyatlarini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o‘yin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o‘quv</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vaziyatlarida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tahlil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qilish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maktab</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bolalar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bog‘chasi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oila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sharoitiga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moslashish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moslasha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olmaslik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darajasini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aniqlash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bolaning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ichki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hayotini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tushunib</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olish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istagi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shaxs</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xususiyatlarini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har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tomonlama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rivojlantirishda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unga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har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qanday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yordam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ko‘rsatish</a:t>
            </a:r>
            <a:r>
              <a:rPr lang="en-US" sz="2800" dirty="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3851626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err="1">
                <a:solidFill>
                  <a:schemeClr val="tx1"/>
                </a:solidFill>
                <a:latin typeface="Times New Roman" pitchFamily="18" charset="0"/>
                <a:cs typeface="Times New Roman" pitchFamily="18" charset="0"/>
              </a:rPr>
              <a:t>Sinaluvchini</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ekserimental</a:t>
            </a:r>
            <a:r>
              <a:rPr lang="en-US" b="1" dirty="0">
                <a:solidFill>
                  <a:schemeClr val="tx1"/>
                </a:solidFill>
                <a:latin typeface="Times New Roman" pitchFamily="18" charset="0"/>
                <a:cs typeface="Times New Roman" pitchFamily="18" charset="0"/>
              </a:rPr>
              <a:t> - </a:t>
            </a:r>
            <a:r>
              <a:rPr lang="en-US" b="1" dirty="0" err="1">
                <a:solidFill>
                  <a:schemeClr val="tx1"/>
                </a:solidFill>
                <a:latin typeface="Times New Roman" pitchFamily="18" charset="0"/>
                <a:cs typeface="Times New Roman" pitchFamily="18" charset="0"/>
              </a:rPr>
              <a:t>psixologik</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o‘rganish</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sxemasi</a:t>
            </a:r>
            <a:endParaRPr lang="ru-RU" dirty="0">
              <a:solidFill>
                <a:schemeClr val="tx1"/>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571472" y="1571613"/>
          <a:ext cx="7929617" cy="4490055"/>
        </p:xfrm>
        <a:graphic>
          <a:graphicData uri="http://schemas.openxmlformats.org/drawingml/2006/table">
            <a:tbl>
              <a:tblPr/>
              <a:tblGrid>
                <a:gridCol w="3124045">
                  <a:extLst>
                    <a:ext uri="{9D8B030D-6E8A-4147-A177-3AD203B41FA5}">
                      <a16:colId xmlns:a16="http://schemas.microsoft.com/office/drawing/2014/main" val="20000"/>
                    </a:ext>
                  </a:extLst>
                </a:gridCol>
                <a:gridCol w="2402786">
                  <a:extLst>
                    <a:ext uri="{9D8B030D-6E8A-4147-A177-3AD203B41FA5}">
                      <a16:colId xmlns:a16="http://schemas.microsoft.com/office/drawing/2014/main" val="20001"/>
                    </a:ext>
                  </a:extLst>
                </a:gridCol>
                <a:gridCol w="2402786">
                  <a:extLst>
                    <a:ext uri="{9D8B030D-6E8A-4147-A177-3AD203B41FA5}">
                      <a16:colId xmlns:a16="http://schemas.microsoft.com/office/drawing/2014/main" val="20002"/>
                    </a:ext>
                  </a:extLst>
                </a:gridCol>
              </a:tblGrid>
              <a:tr h="707160">
                <a:tc gridSpan="3">
                  <a:txBody>
                    <a:bodyPr/>
                    <a:lstStyle/>
                    <a:p>
                      <a:pPr algn="just">
                        <a:lnSpc>
                          <a:spcPct val="100000"/>
                        </a:lnSpc>
                        <a:spcAft>
                          <a:spcPts val="0"/>
                        </a:spcAft>
                        <a:tabLst>
                          <a:tab pos="-540385" algn="l"/>
                        </a:tabLst>
                      </a:pPr>
                      <a:r>
                        <a:rPr lang="en-US" sz="2400" dirty="0" err="1">
                          <a:latin typeface="Times New Roman"/>
                          <a:ea typeface="Times New Roman"/>
                          <a:cs typeface="Times New Roman"/>
                        </a:rPr>
                        <a:t>Tadqiqotga</a:t>
                      </a:r>
                      <a:r>
                        <a:rPr lang="en-US" sz="2400" dirty="0">
                          <a:latin typeface="Times New Roman"/>
                          <a:ea typeface="Times New Roman"/>
                          <a:cs typeface="Times New Roman"/>
                        </a:rPr>
                        <a:t> </a:t>
                      </a:r>
                      <a:r>
                        <a:rPr lang="en-US" sz="2400" dirty="0" err="1">
                          <a:latin typeface="Times New Roman"/>
                          <a:ea typeface="Times New Roman"/>
                          <a:cs typeface="Times New Roman"/>
                        </a:rPr>
                        <a:t>tayyorlanish</a:t>
                      </a:r>
                      <a:r>
                        <a:rPr lang="en-US" sz="2400" dirty="0">
                          <a:latin typeface="Times New Roman"/>
                          <a:ea typeface="Times New Roman"/>
                          <a:cs typeface="Times New Roman"/>
                        </a:rPr>
                        <a:t>, </a:t>
                      </a:r>
                      <a:r>
                        <a:rPr lang="en-US" sz="2400" dirty="0" err="1">
                          <a:latin typeface="Times New Roman"/>
                          <a:ea typeface="Times New Roman"/>
                          <a:cs typeface="Times New Roman"/>
                        </a:rPr>
                        <a:t>tadqiqot</a:t>
                      </a:r>
                      <a:r>
                        <a:rPr lang="en-US" sz="2400" dirty="0">
                          <a:latin typeface="Times New Roman"/>
                          <a:ea typeface="Times New Roman"/>
                          <a:cs typeface="Times New Roman"/>
                        </a:rPr>
                        <a:t>, </a:t>
                      </a:r>
                      <a:r>
                        <a:rPr lang="en-US" sz="2400" dirty="0" err="1">
                          <a:latin typeface="Times New Roman"/>
                          <a:ea typeface="Times New Roman"/>
                          <a:cs typeface="Times New Roman"/>
                        </a:rPr>
                        <a:t>maqsad</a:t>
                      </a:r>
                      <a:r>
                        <a:rPr lang="en-US" sz="2400" dirty="0">
                          <a:latin typeface="Times New Roman"/>
                          <a:ea typeface="Times New Roman"/>
                          <a:cs typeface="Times New Roman"/>
                        </a:rPr>
                        <a:t> </a:t>
                      </a:r>
                      <a:r>
                        <a:rPr lang="en-US" sz="2400" dirty="0" err="1">
                          <a:latin typeface="Times New Roman"/>
                          <a:ea typeface="Times New Roman"/>
                          <a:cs typeface="Times New Roman"/>
                        </a:rPr>
                        <a:t>va</a:t>
                      </a:r>
                      <a:r>
                        <a:rPr lang="en-US" sz="2400" dirty="0">
                          <a:latin typeface="Times New Roman"/>
                          <a:ea typeface="Times New Roman"/>
                          <a:cs typeface="Times New Roman"/>
                        </a:rPr>
                        <a:t> </a:t>
                      </a:r>
                      <a:r>
                        <a:rPr lang="en-US" sz="2400" dirty="0" err="1">
                          <a:latin typeface="Times New Roman"/>
                          <a:ea typeface="Times New Roman"/>
                          <a:cs typeface="Times New Roman"/>
                        </a:rPr>
                        <a:t>vazifalarni</a:t>
                      </a:r>
                      <a:r>
                        <a:rPr lang="en-US" sz="2400" dirty="0">
                          <a:latin typeface="Times New Roman"/>
                          <a:ea typeface="Times New Roman"/>
                          <a:cs typeface="Times New Roman"/>
                        </a:rPr>
                        <a:t> </a:t>
                      </a:r>
                      <a:r>
                        <a:rPr lang="en-US" sz="2400" dirty="0" err="1">
                          <a:latin typeface="Times New Roman"/>
                          <a:ea typeface="Times New Roman"/>
                          <a:cs typeface="Times New Roman"/>
                        </a:rPr>
                        <a:t>aniqlash</a:t>
                      </a:r>
                      <a:r>
                        <a:rPr lang="en-US" sz="2400" dirty="0">
                          <a:latin typeface="Times New Roman"/>
                          <a:ea typeface="Times New Roman"/>
                          <a:cs typeface="Times New Roman"/>
                        </a:rPr>
                        <a:t>.</a:t>
                      </a:r>
                      <a:endParaRPr lang="ru-RU"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060741">
                <a:tc gridSpan="3">
                  <a:txBody>
                    <a:bodyPr/>
                    <a:lstStyle/>
                    <a:p>
                      <a:pPr algn="just">
                        <a:lnSpc>
                          <a:spcPct val="100000"/>
                        </a:lnSpc>
                        <a:spcAft>
                          <a:spcPts val="0"/>
                        </a:spcAft>
                        <a:tabLst>
                          <a:tab pos="-540385" algn="l"/>
                        </a:tabLst>
                      </a:pPr>
                      <a:r>
                        <a:rPr lang="en-US" sz="2400" dirty="0" err="1">
                          <a:latin typeface="Times New Roman"/>
                          <a:ea typeface="Times New Roman"/>
                          <a:cs typeface="Times New Roman"/>
                        </a:rPr>
                        <a:t>Sinaluvchi</a:t>
                      </a:r>
                      <a:r>
                        <a:rPr lang="en-US" sz="2400" dirty="0">
                          <a:latin typeface="Times New Roman"/>
                          <a:ea typeface="Times New Roman"/>
                          <a:cs typeface="Times New Roman"/>
                        </a:rPr>
                        <a:t> </a:t>
                      </a:r>
                      <a:r>
                        <a:rPr lang="en-US" sz="2400" dirty="0" err="1">
                          <a:latin typeface="Times New Roman"/>
                          <a:ea typeface="Times New Roman"/>
                          <a:cs typeface="Times New Roman"/>
                        </a:rPr>
                        <a:t>bilan</a:t>
                      </a:r>
                      <a:r>
                        <a:rPr lang="en-US" sz="2400" dirty="0">
                          <a:latin typeface="Times New Roman"/>
                          <a:ea typeface="Times New Roman"/>
                          <a:cs typeface="Times New Roman"/>
                        </a:rPr>
                        <a:t> </a:t>
                      </a:r>
                      <a:r>
                        <a:rPr lang="en-US" sz="2400" dirty="0" err="1">
                          <a:latin typeface="Times New Roman"/>
                          <a:ea typeface="Times New Roman"/>
                          <a:cs typeface="Times New Roman"/>
                        </a:rPr>
                        <a:t>suhbatlashish</a:t>
                      </a:r>
                      <a:r>
                        <a:rPr lang="en-US" sz="2400" dirty="0">
                          <a:latin typeface="Times New Roman"/>
                          <a:ea typeface="Times New Roman"/>
                          <a:cs typeface="Times New Roman"/>
                        </a:rPr>
                        <a:t>, </a:t>
                      </a:r>
                      <a:r>
                        <a:rPr lang="en-US" sz="2400" dirty="0" err="1">
                          <a:latin typeface="Times New Roman"/>
                          <a:ea typeface="Times New Roman"/>
                          <a:cs typeface="Times New Roman"/>
                        </a:rPr>
                        <a:t>ijobiy-xissiy</a:t>
                      </a:r>
                      <a:r>
                        <a:rPr lang="en-US" sz="2400" dirty="0">
                          <a:latin typeface="Times New Roman"/>
                          <a:ea typeface="Times New Roman"/>
                          <a:cs typeface="Times New Roman"/>
                        </a:rPr>
                        <a:t> </a:t>
                      </a:r>
                      <a:r>
                        <a:rPr lang="en-US" sz="2400" dirty="0" err="1">
                          <a:latin typeface="Times New Roman"/>
                          <a:ea typeface="Times New Roman"/>
                          <a:cs typeface="Times New Roman"/>
                        </a:rPr>
                        <a:t>aloqa</a:t>
                      </a:r>
                      <a:r>
                        <a:rPr lang="en-US" sz="2400" dirty="0">
                          <a:latin typeface="Times New Roman"/>
                          <a:ea typeface="Times New Roman"/>
                          <a:cs typeface="Times New Roman"/>
                        </a:rPr>
                        <a:t> </a:t>
                      </a:r>
                      <a:r>
                        <a:rPr lang="en-US" sz="2400" dirty="0" err="1">
                          <a:latin typeface="Times New Roman"/>
                          <a:ea typeface="Times New Roman"/>
                          <a:cs typeface="Times New Roman"/>
                        </a:rPr>
                        <a:t>o‘rnatish</a:t>
                      </a:r>
                      <a:r>
                        <a:rPr lang="en-US" sz="2400" dirty="0">
                          <a:latin typeface="Times New Roman"/>
                          <a:ea typeface="Times New Roman"/>
                          <a:cs typeface="Times New Roman"/>
                        </a:rPr>
                        <a:t>, </a:t>
                      </a:r>
                      <a:r>
                        <a:rPr lang="en-US" sz="2400" dirty="0" err="1">
                          <a:latin typeface="Times New Roman"/>
                          <a:ea typeface="Times New Roman"/>
                          <a:cs typeface="Times New Roman"/>
                        </a:rPr>
                        <a:t>topshiriqlarni</a:t>
                      </a:r>
                      <a:r>
                        <a:rPr lang="en-US" sz="2400" dirty="0">
                          <a:latin typeface="Times New Roman"/>
                          <a:ea typeface="Times New Roman"/>
                          <a:cs typeface="Times New Roman"/>
                        </a:rPr>
                        <a:t> </a:t>
                      </a:r>
                      <a:r>
                        <a:rPr lang="en-US" sz="2400" dirty="0" err="1">
                          <a:latin typeface="Times New Roman"/>
                          <a:ea typeface="Times New Roman"/>
                          <a:cs typeface="Times New Roman"/>
                        </a:rPr>
                        <a:t>bajarish</a:t>
                      </a:r>
                      <a:r>
                        <a:rPr lang="en-US" sz="2400" dirty="0">
                          <a:latin typeface="Times New Roman"/>
                          <a:ea typeface="Times New Roman"/>
                          <a:cs typeface="Times New Roman"/>
                        </a:rPr>
                        <a:t> </a:t>
                      </a:r>
                      <a:r>
                        <a:rPr lang="en-US" sz="2400" dirty="0" err="1">
                          <a:latin typeface="Times New Roman"/>
                          <a:ea typeface="Times New Roman"/>
                          <a:cs typeface="Times New Roman"/>
                        </a:rPr>
                        <a:t>motivasiyasini</a:t>
                      </a:r>
                      <a:r>
                        <a:rPr lang="en-US" sz="2400" dirty="0">
                          <a:latin typeface="Times New Roman"/>
                          <a:ea typeface="Times New Roman"/>
                          <a:cs typeface="Times New Roman"/>
                        </a:rPr>
                        <a:t> </a:t>
                      </a:r>
                      <a:r>
                        <a:rPr lang="en-US" sz="2400" dirty="0" err="1">
                          <a:latin typeface="Times New Roman"/>
                          <a:ea typeface="Times New Roman"/>
                          <a:cs typeface="Times New Roman"/>
                        </a:rPr>
                        <a:t>shaklantirish</a:t>
                      </a:r>
                      <a:r>
                        <a:rPr lang="en-US" sz="2400" dirty="0">
                          <a:latin typeface="Times New Roman"/>
                          <a:ea typeface="Times New Roman"/>
                          <a:cs typeface="Times New Roman"/>
                        </a:rPr>
                        <a:t>.</a:t>
                      </a:r>
                      <a:endParaRPr lang="ru-RU"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1"/>
                  </a:ext>
                </a:extLst>
              </a:tr>
              <a:tr h="383898">
                <a:tc gridSpan="3">
                  <a:txBody>
                    <a:bodyPr/>
                    <a:lstStyle/>
                    <a:p>
                      <a:pPr algn="ctr">
                        <a:lnSpc>
                          <a:spcPct val="100000"/>
                        </a:lnSpc>
                        <a:spcAft>
                          <a:spcPts val="0"/>
                        </a:spcAft>
                        <a:tabLst>
                          <a:tab pos="-540385" algn="l"/>
                        </a:tabLst>
                      </a:pPr>
                      <a:r>
                        <a:rPr lang="en-US" sz="2400" b="1" dirty="0">
                          <a:latin typeface="Times New Roman"/>
                          <a:ea typeface="Times New Roman"/>
                          <a:cs typeface="Times New Roman"/>
                        </a:rPr>
                        <a:t>EKSPERIMENT</a:t>
                      </a:r>
                      <a:endParaRPr lang="ru-RU"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r h="1060741">
                <a:tc>
                  <a:txBody>
                    <a:bodyPr/>
                    <a:lstStyle/>
                    <a:p>
                      <a:pPr algn="just">
                        <a:lnSpc>
                          <a:spcPct val="100000"/>
                        </a:lnSpc>
                        <a:spcAft>
                          <a:spcPts val="0"/>
                        </a:spcAft>
                        <a:tabLst>
                          <a:tab pos="-540385" algn="l"/>
                        </a:tabLst>
                      </a:pPr>
                      <a:r>
                        <a:rPr lang="en-US" sz="2400" dirty="0" err="1">
                          <a:latin typeface="Times New Roman"/>
                          <a:ea typeface="Times New Roman"/>
                          <a:cs typeface="Times New Roman"/>
                        </a:rPr>
                        <a:t>Ko‘rsatma</a:t>
                      </a:r>
                      <a:r>
                        <a:rPr lang="en-US" sz="2400" dirty="0">
                          <a:latin typeface="Times New Roman"/>
                          <a:ea typeface="Times New Roman"/>
                          <a:cs typeface="Times New Roman"/>
                        </a:rPr>
                        <a:t> </a:t>
                      </a:r>
                      <a:r>
                        <a:rPr lang="en-US" sz="2400" dirty="0" err="1">
                          <a:latin typeface="Times New Roman"/>
                          <a:ea typeface="Times New Roman"/>
                          <a:cs typeface="Times New Roman"/>
                        </a:rPr>
                        <a:t>berish</a:t>
                      </a:r>
                      <a:endParaRPr lang="ru-RU"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tabLst>
                          <a:tab pos="-540385" algn="l"/>
                        </a:tabLst>
                      </a:pPr>
                      <a:r>
                        <a:rPr lang="en-US" sz="2400" dirty="0" err="1">
                          <a:latin typeface="Times New Roman"/>
                          <a:ea typeface="Times New Roman"/>
                          <a:cs typeface="Times New Roman"/>
                        </a:rPr>
                        <a:t>Kuzatish</a:t>
                      </a:r>
                      <a:endParaRPr lang="ru-RU"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tabLst>
                          <a:tab pos="-540385" algn="l"/>
                        </a:tabLst>
                      </a:pPr>
                      <a:r>
                        <a:rPr lang="en-US" sz="2400" dirty="0" err="1">
                          <a:latin typeface="Times New Roman"/>
                          <a:ea typeface="Times New Roman"/>
                          <a:cs typeface="Times New Roman"/>
                        </a:rPr>
                        <a:t>Psixik</a:t>
                      </a:r>
                      <a:r>
                        <a:rPr lang="en-US" sz="2400" dirty="0">
                          <a:latin typeface="Times New Roman"/>
                          <a:ea typeface="Times New Roman"/>
                          <a:cs typeface="Times New Roman"/>
                        </a:rPr>
                        <a:t> </a:t>
                      </a:r>
                      <a:r>
                        <a:rPr lang="en-US" sz="2400" dirty="0" err="1">
                          <a:latin typeface="Times New Roman"/>
                          <a:ea typeface="Times New Roman"/>
                          <a:cs typeface="Times New Roman"/>
                        </a:rPr>
                        <a:t>faoliyat</a:t>
                      </a:r>
                      <a:r>
                        <a:rPr lang="en-US" sz="2400" dirty="0">
                          <a:latin typeface="Times New Roman"/>
                          <a:ea typeface="Times New Roman"/>
                          <a:cs typeface="Times New Roman"/>
                        </a:rPr>
                        <a:t> </a:t>
                      </a:r>
                      <a:r>
                        <a:rPr lang="en-US" sz="2400" dirty="0" err="1">
                          <a:latin typeface="Times New Roman"/>
                          <a:ea typeface="Times New Roman"/>
                          <a:cs typeface="Times New Roman"/>
                        </a:rPr>
                        <a:t>maxsullarini</a:t>
                      </a:r>
                      <a:r>
                        <a:rPr lang="en-US" sz="2400" dirty="0">
                          <a:latin typeface="Times New Roman"/>
                          <a:ea typeface="Times New Roman"/>
                          <a:cs typeface="Times New Roman"/>
                        </a:rPr>
                        <a:t> </a:t>
                      </a:r>
                      <a:r>
                        <a:rPr lang="en-US" sz="2400" dirty="0" err="1">
                          <a:latin typeface="Times New Roman"/>
                          <a:ea typeface="Times New Roman"/>
                          <a:cs typeface="Times New Roman"/>
                        </a:rPr>
                        <a:t>tahlil</a:t>
                      </a:r>
                      <a:r>
                        <a:rPr lang="en-US" sz="2400" dirty="0">
                          <a:latin typeface="Times New Roman"/>
                          <a:ea typeface="Times New Roman"/>
                          <a:cs typeface="Times New Roman"/>
                        </a:rPr>
                        <a:t> </a:t>
                      </a:r>
                      <a:r>
                        <a:rPr lang="en-US" sz="2400" dirty="0" err="1">
                          <a:latin typeface="Times New Roman"/>
                          <a:ea typeface="Times New Roman"/>
                          <a:cs typeface="Times New Roman"/>
                        </a:rPr>
                        <a:t>qilish</a:t>
                      </a:r>
                      <a:r>
                        <a:rPr lang="en-US" sz="2400" dirty="0">
                          <a:latin typeface="Times New Roman"/>
                          <a:ea typeface="Times New Roman"/>
                          <a:cs typeface="Times New Roman"/>
                        </a:rPr>
                        <a:t>.</a:t>
                      </a:r>
                      <a:endParaRPr lang="ru-RU"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216616">
                <a:tc>
                  <a:txBody>
                    <a:bodyPr/>
                    <a:lstStyle/>
                    <a:p>
                      <a:pPr algn="just">
                        <a:lnSpc>
                          <a:spcPct val="100000"/>
                        </a:lnSpc>
                        <a:spcAft>
                          <a:spcPts val="0"/>
                        </a:spcAft>
                        <a:tabLst>
                          <a:tab pos="-540385" algn="l"/>
                        </a:tabLst>
                      </a:pPr>
                      <a:r>
                        <a:rPr lang="en-US" sz="2400" dirty="0" err="1">
                          <a:latin typeface="Times New Roman"/>
                          <a:ea typeface="Times New Roman"/>
                          <a:cs typeface="Times New Roman"/>
                        </a:rPr>
                        <a:t>Ekseriment</a:t>
                      </a:r>
                      <a:r>
                        <a:rPr lang="en-US" sz="2400" dirty="0">
                          <a:latin typeface="Times New Roman"/>
                          <a:ea typeface="Times New Roman"/>
                          <a:cs typeface="Times New Roman"/>
                        </a:rPr>
                        <a:t> </a:t>
                      </a:r>
                      <a:r>
                        <a:rPr lang="en-US" sz="2400" dirty="0" err="1">
                          <a:latin typeface="Times New Roman"/>
                          <a:ea typeface="Times New Roman"/>
                          <a:cs typeface="Times New Roman"/>
                        </a:rPr>
                        <a:t>vazifalarini</a:t>
                      </a:r>
                      <a:r>
                        <a:rPr lang="en-US" sz="2400" dirty="0">
                          <a:latin typeface="Times New Roman"/>
                          <a:ea typeface="Times New Roman"/>
                          <a:cs typeface="Times New Roman"/>
                        </a:rPr>
                        <a:t> </a:t>
                      </a:r>
                      <a:r>
                        <a:rPr lang="en-US" sz="2400" dirty="0" err="1">
                          <a:latin typeface="Times New Roman"/>
                          <a:ea typeface="Times New Roman"/>
                          <a:cs typeface="Times New Roman"/>
                        </a:rPr>
                        <a:t>bajarish</a:t>
                      </a:r>
                      <a:endParaRPr lang="ru-RU"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tabLst>
                          <a:tab pos="-540385" algn="l"/>
                        </a:tabLst>
                      </a:pPr>
                      <a:r>
                        <a:rPr lang="en-US" sz="2400" dirty="0" err="1">
                          <a:latin typeface="Times New Roman"/>
                          <a:ea typeface="Times New Roman"/>
                          <a:cs typeface="Times New Roman"/>
                        </a:rPr>
                        <a:t>Tadqiqot</a:t>
                      </a:r>
                      <a:r>
                        <a:rPr lang="en-US" sz="2400" dirty="0">
                          <a:latin typeface="Times New Roman"/>
                          <a:ea typeface="Times New Roman"/>
                          <a:cs typeface="Times New Roman"/>
                        </a:rPr>
                        <a:t> </a:t>
                      </a:r>
                      <a:r>
                        <a:rPr lang="en-US" sz="2400" dirty="0" err="1">
                          <a:latin typeface="Times New Roman"/>
                          <a:ea typeface="Times New Roman"/>
                          <a:cs typeface="Times New Roman"/>
                        </a:rPr>
                        <a:t>qarorini</a:t>
                      </a:r>
                      <a:r>
                        <a:rPr lang="en-US" sz="2400" dirty="0">
                          <a:latin typeface="Times New Roman"/>
                          <a:ea typeface="Times New Roman"/>
                          <a:cs typeface="Times New Roman"/>
                        </a:rPr>
                        <a:t> </a:t>
                      </a:r>
                      <a:r>
                        <a:rPr lang="en-US" sz="2400" dirty="0" err="1">
                          <a:latin typeface="Times New Roman"/>
                          <a:ea typeface="Times New Roman"/>
                          <a:cs typeface="Times New Roman"/>
                        </a:rPr>
                        <a:t>yozib</a:t>
                      </a:r>
                      <a:r>
                        <a:rPr lang="en-US" sz="2400" dirty="0">
                          <a:latin typeface="Times New Roman"/>
                          <a:ea typeface="Times New Roman"/>
                          <a:cs typeface="Times New Roman"/>
                        </a:rPr>
                        <a:t> </a:t>
                      </a:r>
                      <a:r>
                        <a:rPr lang="en-US" sz="2400" dirty="0" err="1">
                          <a:latin typeface="Times New Roman"/>
                          <a:ea typeface="Times New Roman"/>
                          <a:cs typeface="Times New Roman"/>
                        </a:rPr>
                        <a:t>borish</a:t>
                      </a:r>
                      <a:endParaRPr lang="ru-RU"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tabLst>
                          <a:tab pos="-540385" algn="l"/>
                        </a:tabLst>
                      </a:pPr>
                      <a:r>
                        <a:rPr lang="en-US" sz="2400" dirty="0" err="1">
                          <a:latin typeface="Times New Roman"/>
                          <a:ea typeface="Times New Roman"/>
                          <a:cs typeface="Times New Roman"/>
                        </a:rPr>
                        <a:t>Xotima</a:t>
                      </a:r>
                      <a:r>
                        <a:rPr lang="en-US" sz="2400" dirty="0">
                          <a:latin typeface="Times New Roman"/>
                          <a:ea typeface="Times New Roman"/>
                          <a:cs typeface="Times New Roman"/>
                        </a:rPr>
                        <a:t> </a:t>
                      </a:r>
                      <a:r>
                        <a:rPr lang="en-US" sz="2400" dirty="0" err="1">
                          <a:latin typeface="Times New Roman"/>
                          <a:ea typeface="Times New Roman"/>
                          <a:cs typeface="Times New Roman"/>
                        </a:rPr>
                        <a:t>qismini</a:t>
                      </a:r>
                      <a:r>
                        <a:rPr lang="en-US" sz="2400" dirty="0">
                          <a:latin typeface="Times New Roman"/>
                          <a:ea typeface="Times New Roman"/>
                          <a:cs typeface="Times New Roman"/>
                        </a:rPr>
                        <a:t> </a:t>
                      </a:r>
                      <a:r>
                        <a:rPr lang="en-US" sz="2400" dirty="0" err="1">
                          <a:latin typeface="Times New Roman"/>
                          <a:ea typeface="Times New Roman"/>
                          <a:cs typeface="Times New Roman"/>
                        </a:rPr>
                        <a:t>tayyorlash</a:t>
                      </a:r>
                      <a:r>
                        <a:rPr lang="en-US" sz="2400" dirty="0">
                          <a:latin typeface="Times New Roman"/>
                          <a:ea typeface="Times New Roman"/>
                          <a:cs typeface="Times New Roman"/>
                        </a:rPr>
                        <a:t>, </a:t>
                      </a:r>
                      <a:r>
                        <a:rPr lang="en-US" sz="2400" dirty="0" err="1">
                          <a:latin typeface="Times New Roman"/>
                          <a:ea typeface="Times New Roman"/>
                          <a:cs typeface="Times New Roman"/>
                        </a:rPr>
                        <a:t>xulosalar</a:t>
                      </a:r>
                      <a:r>
                        <a:rPr lang="en-US" sz="2400" dirty="0">
                          <a:latin typeface="Times New Roman"/>
                          <a:ea typeface="Times New Roman"/>
                          <a:cs typeface="Times New Roman"/>
                        </a:rPr>
                        <a:t>.</a:t>
                      </a:r>
                      <a:endParaRPr lang="ru-RU"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10" y="620688"/>
            <a:ext cx="7745514" cy="5016758"/>
          </a:xfrm>
          <a:prstGeom prst="rect">
            <a:avLst/>
          </a:prstGeom>
        </p:spPr>
        <p:txBody>
          <a:bodyPr wrap="square">
            <a:spAutoFit/>
          </a:bodyPr>
          <a:lstStyle/>
          <a:p>
            <a:pPr algn="just"/>
            <a:r>
              <a:rPr lang="ru-RU"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Bo‘lajak</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tadqiqotchi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o‘zida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quyidagi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sifatlarni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shakllantirishi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lozim</a:t>
            </a:r>
            <a:r>
              <a:rPr lang="en-US" sz="3200" dirty="0">
                <a:latin typeface="Times New Roman" pitchFamily="18" charset="0"/>
                <a:cs typeface="Times New Roman" pitchFamily="18" charset="0"/>
              </a:rPr>
              <a:t>.</a:t>
            </a:r>
          </a:p>
          <a:p>
            <a:pPr algn="just"/>
            <a:r>
              <a:rPr lang="en-US" sz="3200" dirty="0">
                <a:latin typeface="Times New Roman" pitchFamily="18" charset="0"/>
                <a:cs typeface="Times New Roman" pitchFamily="18" charset="0"/>
              </a:rPr>
              <a:t>a) </a:t>
            </a:r>
            <a:r>
              <a:rPr lang="en-US" sz="3200" dirty="0" err="1">
                <a:latin typeface="Times New Roman" pitchFamily="18" charset="0"/>
                <a:cs typeface="Times New Roman" pitchFamily="18" charset="0"/>
              </a:rPr>
              <a:t>tadqiqot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qarorlarini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tez</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aniq</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tuzish</a:t>
            </a:r>
            <a:r>
              <a:rPr lang="en-US" sz="3200" dirty="0">
                <a:latin typeface="Times New Roman" pitchFamily="18" charset="0"/>
                <a:cs typeface="Times New Roman" pitchFamily="18" charset="0"/>
              </a:rPr>
              <a:t>;</a:t>
            </a:r>
          </a:p>
          <a:p>
            <a:pPr algn="just"/>
            <a:r>
              <a:rPr lang="en-US" sz="3200" dirty="0">
                <a:latin typeface="Times New Roman" pitchFamily="18" charset="0"/>
                <a:cs typeface="Times New Roman" pitchFamily="18" charset="0"/>
              </a:rPr>
              <a:t>b) </a:t>
            </a:r>
            <a:r>
              <a:rPr lang="en-US" sz="3200" dirty="0" err="1">
                <a:latin typeface="Times New Roman" pitchFamily="18" charset="0"/>
                <a:cs typeface="Times New Roman" pitchFamily="18" charset="0"/>
              </a:rPr>
              <a:t>o‘z</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diqqatini</a:t>
            </a:r>
            <a:r>
              <a:rPr lang="en-US" sz="3200" dirty="0">
                <a:latin typeface="Times New Roman" pitchFamily="18" charset="0"/>
                <a:cs typeface="Times New Roman" pitchFamily="18" charset="0"/>
              </a:rPr>
              <a:t> bola </a:t>
            </a:r>
            <a:r>
              <a:rPr lang="en-US" sz="3200" dirty="0" err="1">
                <a:latin typeface="Times New Roman" pitchFamily="18" charset="0"/>
                <a:cs typeface="Times New Roman" pitchFamily="18" charset="0"/>
              </a:rPr>
              <a:t>topshiriqni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qanday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bajarayotganligiga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uning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xulq-atvorini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kuzatishga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qaratish</a:t>
            </a:r>
            <a:r>
              <a:rPr lang="en-US" sz="3200" dirty="0">
                <a:latin typeface="Times New Roman" pitchFamily="18" charset="0"/>
                <a:cs typeface="Times New Roman" pitchFamily="18" charset="0"/>
              </a:rPr>
              <a:t>;</a:t>
            </a:r>
          </a:p>
          <a:p>
            <a:pPr algn="just"/>
            <a:r>
              <a:rPr lang="en-US" sz="3200" dirty="0">
                <a:latin typeface="Times New Roman" pitchFamily="18" charset="0"/>
                <a:cs typeface="Times New Roman" pitchFamily="18" charset="0"/>
              </a:rPr>
              <a:t>v) bola </a:t>
            </a:r>
            <a:r>
              <a:rPr lang="en-US" sz="3200" dirty="0" err="1">
                <a:latin typeface="Times New Roman" pitchFamily="18" charset="0"/>
                <a:cs typeface="Times New Roman" pitchFamily="18" charset="0"/>
              </a:rPr>
              <a:t>bilan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yaxshi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aloqaga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kirishish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uning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hamma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aytganlarini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yozib</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uning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xulqidagi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ba'zi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reaksiyalarni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to‘g‘ri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baxolash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qobiliyatini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yo‘qotmaslik</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boshqalar</a:t>
            </a:r>
            <a:r>
              <a:rPr lang="en-US" sz="3200" dirty="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799887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Заголовок 1"/>
          <p:cNvSpPr>
            <a:spLocks noGrp="1"/>
          </p:cNvSpPr>
          <p:nvPr>
            <p:ph type="title"/>
          </p:nvPr>
        </p:nvSpPr>
        <p:spPr>
          <a:xfrm>
            <a:off x="971550" y="-1108075"/>
            <a:ext cx="7124700" cy="925512"/>
          </a:xfrm>
        </p:spPr>
        <p:txBody>
          <a:bodyPr/>
          <a:lstStyle/>
          <a:p>
            <a:pPr eaLnBrk="1" hangingPunct="1"/>
            <a:r>
              <a:rPr lang="ru-RU"/>
              <a:t> </a:t>
            </a:r>
          </a:p>
        </p:txBody>
      </p:sp>
      <p:sp>
        <p:nvSpPr>
          <p:cNvPr id="18434" name="Объект 2"/>
          <p:cNvSpPr>
            <a:spLocks noGrp="1"/>
          </p:cNvSpPr>
          <p:nvPr>
            <p:ph idx="1"/>
          </p:nvPr>
        </p:nvSpPr>
        <p:spPr>
          <a:xfrm>
            <a:off x="714348" y="1052513"/>
            <a:ext cx="7858180" cy="4608512"/>
          </a:xfrm>
        </p:spPr>
        <p:txBody>
          <a:bodyPr/>
          <a:lstStyle/>
          <a:p>
            <a:pPr algn="just">
              <a:buNone/>
            </a:pPr>
            <a:r>
              <a:rPr lang="ru-RU"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Psixologik</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ta'sirning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samarasini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belgilashda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psixofiziologik</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metodlar</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ishlatish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mumkin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Ular</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insonning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vegetativ-somatik</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fiziologik</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psixik</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funksiyalarini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baholaydi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Psixokorreksion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ta'sirning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samaraliligi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kriteriysi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xar</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bir</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shaxsdagi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salbiy</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o‘zgarishlarni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aynan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uni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o‘ziga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xos</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ekanligini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hamda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tanlangan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psixokorreksion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metodlar</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ta'siri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shu</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o‘zgarishlarga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karatilganligini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hisobga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olish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bilan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bog‘liqdir</a:t>
            </a:r>
            <a:r>
              <a:rPr lang="en-US" sz="2800" dirty="0">
                <a:solidFill>
                  <a:schemeClr val="tx1"/>
                </a:solidFill>
                <a:latin typeface="Times New Roman" pitchFamily="18" charset="0"/>
                <a:cs typeface="Times New Roman" pitchFamily="18" charset="0"/>
              </a:rPr>
              <a:t>.</a:t>
            </a:r>
            <a:endParaRPr lang="ru-RU" sz="2800" b="1" dirty="0">
              <a:solidFill>
                <a:schemeClr val="tx1"/>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714356"/>
            <a:ext cx="7992888" cy="5078313"/>
          </a:xfrm>
          <a:prstGeom prst="rect">
            <a:avLst/>
          </a:prstGeom>
        </p:spPr>
        <p:txBody>
          <a:bodyPr wrap="square">
            <a:spAutoFit/>
          </a:bodyPr>
          <a:lstStyle/>
          <a:p>
            <a:pPr algn="just"/>
            <a:r>
              <a:rPr lang="ru-RU"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Psixokorreksion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tadbirlarning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samaraliligini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baxolash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quyidagicha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mezonda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aniqlanadi</a:t>
            </a:r>
            <a:r>
              <a:rPr lang="en-US" sz="3600" dirty="0">
                <a:latin typeface="Times New Roman" pitchFamily="18" charset="0"/>
                <a:cs typeface="Times New Roman" pitchFamily="18" charset="0"/>
              </a:rPr>
              <a:t>:</a:t>
            </a:r>
          </a:p>
          <a:p>
            <a:pPr algn="just"/>
            <a:r>
              <a:rPr lang="en-US" sz="3600" dirty="0">
                <a:latin typeface="Times New Roman" pitchFamily="18" charset="0"/>
                <a:cs typeface="Times New Roman" pitchFamily="18" charset="0"/>
              </a:rPr>
              <a:t>A) </a:t>
            </a:r>
            <a:r>
              <a:rPr lang="en-US" sz="3600" dirty="0" err="1">
                <a:latin typeface="Times New Roman" pitchFamily="18" charset="0"/>
                <a:cs typeface="Times New Roman" pitchFamily="18" charset="0"/>
              </a:rPr>
              <a:t>rivojlanishdagi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qiyinchilikning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yechilishi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barxam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topishi</a:t>
            </a:r>
            <a:r>
              <a:rPr lang="en-US" sz="3600" dirty="0">
                <a:latin typeface="Times New Roman" pitchFamily="18" charset="0"/>
                <a:cs typeface="Times New Roman" pitchFamily="18" charset="0"/>
              </a:rPr>
              <a:t>.</a:t>
            </a:r>
          </a:p>
          <a:p>
            <a:pPr algn="just"/>
            <a:r>
              <a:rPr lang="en-US" sz="3600" dirty="0">
                <a:latin typeface="Times New Roman" pitchFamily="18" charset="0"/>
                <a:cs typeface="Times New Roman" pitchFamily="18" charset="0"/>
              </a:rPr>
              <a:t>B) </a:t>
            </a:r>
            <a:r>
              <a:rPr lang="en-US" sz="3600" dirty="0" err="1">
                <a:latin typeface="Times New Roman" pitchFamily="18" charset="0"/>
                <a:cs typeface="Times New Roman" pitchFamily="18" charset="0"/>
              </a:rPr>
              <a:t>maqsad</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vazifalarning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belgilanishi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korreksion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effektivligi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o‘zoq</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muddatdan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so‘ng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ish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davom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etayotganda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oxirida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aniqlanadi</a:t>
            </a:r>
            <a:r>
              <a:rPr lang="en-US" sz="3600" dirty="0">
                <a:latin typeface="Times New Roman" pitchFamily="18" charset="0"/>
                <a:cs typeface="Times New Roman" pitchFamily="18" charset="0"/>
              </a:rPr>
              <a:t>.</a:t>
            </a:r>
            <a:endParaRPr lang="ru-RU" sz="3600" dirty="0">
              <a:latin typeface="Times New Roman" pitchFamily="18" charset="0"/>
              <a:cs typeface="Times New Roman" pitchFamily="18" charset="0"/>
            </a:endParaRPr>
          </a:p>
        </p:txBody>
      </p:sp>
    </p:spTree>
    <p:extLst>
      <p:ext uri="{BB962C8B-B14F-4D97-AF65-F5344CB8AC3E}">
        <p14:creationId xmlns:p14="http://schemas.microsoft.com/office/powerpoint/2010/main" val="1198378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571480"/>
            <a:ext cx="8176992" cy="5632311"/>
          </a:xfrm>
          <a:prstGeom prst="rect">
            <a:avLst/>
          </a:prstGeom>
        </p:spPr>
        <p:txBody>
          <a:bodyPr wrap="square">
            <a:spAutoFit/>
          </a:bodyPr>
          <a:lstStyle/>
          <a:p>
            <a:pPr algn="just"/>
            <a:r>
              <a:rPr lang="ru-RU"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Korreksion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dastur</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muammoning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butunlay</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hal</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bo‘lishini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oldiga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maqsad</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qilib</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qo‘ymaydi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balki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samarali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ish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olib</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borishda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muammolarning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yo‘qolishi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yechilishiga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xar</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tomondan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baho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berilayotganiga</a:t>
            </a:r>
            <a:r>
              <a:rPr lang="en-US" sz="3600" dirty="0">
                <a:latin typeface="Times New Roman" pitchFamily="18" charset="0"/>
                <a:cs typeface="Times New Roman" pitchFamily="18" charset="0"/>
              </a:rPr>
              <a:t> ham </a:t>
            </a:r>
            <a:r>
              <a:rPr lang="en-US" sz="3600" dirty="0" err="1">
                <a:latin typeface="Times New Roman" pitchFamily="18" charset="0"/>
                <a:cs typeface="Times New Roman" pitchFamily="18" charset="0"/>
              </a:rPr>
              <a:t>qaraladi</a:t>
            </a:r>
            <a:r>
              <a:rPr lang="en-US" sz="3600" dirty="0">
                <a:latin typeface="Times New Roman" pitchFamily="18" charset="0"/>
                <a:cs typeface="Times New Roman" pitchFamily="18" charset="0"/>
              </a:rPr>
              <a:t>. </a:t>
            </a:r>
          </a:p>
          <a:p>
            <a:pPr algn="just"/>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Masalan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mijoz</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uchun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dasturda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ishtirok</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etayotgan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vaktda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uning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emosional</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holatining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yaxshilanishi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ijobiy</a:t>
            </a:r>
            <a:r>
              <a:rPr lang="en-US" sz="3600" dirty="0">
                <a:latin typeface="Times New Roman" pitchFamily="18" charset="0"/>
                <a:cs typeface="Times New Roman" pitchFamily="18" charset="0"/>
              </a:rPr>
              <a:t> his </a:t>
            </a:r>
            <a:r>
              <a:rPr lang="en-US" sz="3600" dirty="0" err="1">
                <a:latin typeface="Times New Roman" pitchFamily="18" charset="0"/>
                <a:cs typeface="Times New Roman" pitchFamily="18" charset="0"/>
              </a:rPr>
              <a:t>qilishi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bilan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belgilanadi</a:t>
            </a:r>
            <a:r>
              <a:rPr lang="en-US" sz="3600" dirty="0">
                <a:latin typeface="Times New Roman" pitchFamily="18" charset="0"/>
                <a:cs typeface="Times New Roman" pitchFamily="18" charset="0"/>
              </a:rPr>
              <a:t>.</a:t>
            </a:r>
            <a:endParaRPr lang="ru-RU" sz="3600" dirty="0">
              <a:latin typeface="Times New Roman" pitchFamily="18" charset="0"/>
              <a:cs typeface="Times New Roman" pitchFamily="18" charset="0"/>
            </a:endParaRPr>
          </a:p>
        </p:txBody>
      </p:sp>
    </p:spTree>
    <p:extLst>
      <p:ext uri="{BB962C8B-B14F-4D97-AF65-F5344CB8AC3E}">
        <p14:creationId xmlns:p14="http://schemas.microsoft.com/office/powerpoint/2010/main" val="499266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Заголовок 1"/>
          <p:cNvSpPr>
            <a:spLocks noGrp="1"/>
          </p:cNvSpPr>
          <p:nvPr>
            <p:ph type="title"/>
          </p:nvPr>
        </p:nvSpPr>
        <p:spPr>
          <a:xfrm>
            <a:off x="714348" y="785794"/>
            <a:ext cx="7858180" cy="5000660"/>
          </a:xfrm>
        </p:spPr>
        <p:txBody>
          <a:bodyPr/>
          <a:lstStyle/>
          <a:p>
            <a:pPr algn="just"/>
            <a:r>
              <a:rPr lang="ru-RU"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Psixolog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uchun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korreksion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dastur</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tashkil</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etilishi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majburiyatni</a:t>
            </a:r>
            <a:r>
              <a:rPr lang="en-US" dirty="0">
                <a:solidFill>
                  <a:schemeClr val="tx1"/>
                </a:solidFill>
                <a:latin typeface="Times New Roman" pitchFamily="18" charset="0"/>
                <a:cs typeface="Times New Roman" pitchFamily="18" charset="0"/>
              </a:rPr>
              <a:t> his </a:t>
            </a:r>
            <a:r>
              <a:rPr lang="en-US" dirty="0" err="1">
                <a:solidFill>
                  <a:schemeClr val="tx1"/>
                </a:solidFill>
                <a:latin typeface="Times New Roman" pitchFamily="18" charset="0"/>
                <a:cs typeface="Times New Roman" pitchFamily="18" charset="0"/>
              </a:rPr>
              <a:t>etishi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oldiga</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qo‘yilgan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vazifani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bajarilishi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bilan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aniqlanadi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Mijozning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yaqinlari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uchun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esa</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mijozda</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paydo</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bo‘lgan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muammoning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qay</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tarzda</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ijobiy</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hal</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etilganligi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bilan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aniqlanadi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Korreksion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dasturlarning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ijobiy</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ta'sir</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doirasi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uning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intensivligidadir</a:t>
            </a:r>
            <a:r>
              <a:rPr lang="en-US" dirty="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p:txBody>
      </p:sp>
      <p:sp>
        <p:nvSpPr>
          <p:cNvPr id="21506" name="Объект 2"/>
          <p:cNvSpPr>
            <a:spLocks noGrp="1"/>
          </p:cNvSpPr>
          <p:nvPr>
            <p:ph idx="1"/>
          </p:nvPr>
        </p:nvSpPr>
        <p:spPr>
          <a:xfrm>
            <a:off x="1009650" y="4941888"/>
            <a:ext cx="7124700" cy="917575"/>
          </a:xfrm>
        </p:spPr>
        <p:txBody>
          <a:bodyPr/>
          <a:lstStyle/>
          <a:p>
            <a:pPr marL="0" indent="0" eaLnBrk="1" hangingPunct="1">
              <a:buFont typeface="Wingdings 2" pitchFamily="18" charset="2"/>
              <a:buNone/>
            </a:pPr>
            <a:endParaRPr lang="uz-Cyrl-UZ"/>
          </a:p>
          <a:p>
            <a:pPr marL="0" indent="0" eaLnBrk="1" hangingPunct="1">
              <a:buFont typeface="Wingdings 2" pitchFamily="18" charset="2"/>
              <a:buNone/>
            </a:pPr>
            <a:endParaRPr lang="ru-RU"/>
          </a:p>
        </p:txBody>
      </p:sp>
    </p:spTree>
  </p:cSld>
  <p:clrMapOvr>
    <a:masterClrMapping/>
  </p:clrMapOvr>
</p:sld>
</file>

<file path=ppt/theme/theme1.xml><?xml version="1.0" encoding="utf-8"?>
<a:theme xmlns:a="http://schemas.openxmlformats.org/drawingml/2006/main" name="Spring">
  <a:themeElements>
    <a:clrScheme name="Spring">
      <a:dk1>
        <a:sysClr val="windowText" lastClr="000000"/>
      </a:dk1>
      <a:lt1>
        <a:sysClr val="window" lastClr="FFFFFF"/>
      </a:lt1>
      <a:dk2>
        <a:srgbClr val="66822D"/>
      </a:dk2>
      <a:lt2>
        <a:srgbClr val="BEEA73"/>
      </a:lt2>
      <a:accent1>
        <a:srgbClr val="C1EC76"/>
      </a:accent1>
      <a:accent2>
        <a:srgbClr val="8FE28A"/>
      </a:accent2>
      <a:accent3>
        <a:srgbClr val="F3BF45"/>
      </a:accent3>
      <a:accent4>
        <a:srgbClr val="F47E5A"/>
      </a:accent4>
      <a:accent5>
        <a:srgbClr val="F489CF"/>
      </a:accent5>
      <a:accent6>
        <a:srgbClr val="B56FF4"/>
      </a:accent6>
      <a:hlink>
        <a:srgbClr val="408080"/>
      </a:hlink>
      <a:folHlink>
        <a:srgbClr val="5EAEAE"/>
      </a:folHlink>
    </a:clrScheme>
    <a:fontScheme name="Spring">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ring">
      <a:fillStyleLst>
        <a:solidFill>
          <a:schemeClr val="phClr"/>
        </a:solidFill>
        <a:gradFill rotWithShape="1">
          <a:gsLst>
            <a:gs pos="0">
              <a:schemeClr val="phClr">
                <a:tint val="70000"/>
                <a:lumMod val="110000"/>
              </a:schemeClr>
            </a:gs>
            <a:gs pos="100000">
              <a:schemeClr val="phClr">
                <a:tint val="100000"/>
                <a:shade val="85000"/>
                <a:lumMod val="80000"/>
              </a:schemeClr>
            </a:gs>
          </a:gsLst>
          <a:lin ang="5400000" scaled="1"/>
        </a:gradFill>
        <a:gradFill rotWithShape="1">
          <a:gsLst>
            <a:gs pos="0">
              <a:schemeClr val="phClr">
                <a:tint val="97000"/>
                <a:satMod val="100000"/>
                <a:lumMod val="110000"/>
              </a:schemeClr>
            </a:gs>
            <a:gs pos="100000">
              <a:schemeClr val="phClr">
                <a:shade val="85000"/>
                <a:lumMod val="8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TM02455596[[fn=Весна]]</Template>
  <TotalTime>634</TotalTime>
  <Words>607</Words>
  <Application>Microsoft Office PowerPoint</Application>
  <PresentationFormat>Экран (4:3)</PresentationFormat>
  <Paragraphs>43</Paragraphs>
  <Slides>12</Slides>
  <Notes>3</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12</vt:i4>
      </vt:variant>
    </vt:vector>
  </HeadingPairs>
  <TitlesOfParts>
    <vt:vector size="19" baseType="lpstr">
      <vt:lpstr>Arial</vt:lpstr>
      <vt:lpstr>Calibri</vt:lpstr>
      <vt:lpstr>Courier New</vt:lpstr>
      <vt:lpstr>Times New Roman</vt:lpstr>
      <vt:lpstr>Verdana</vt:lpstr>
      <vt:lpstr>Wingdings 2</vt:lpstr>
      <vt:lpstr>Spring</vt:lpstr>
      <vt:lpstr>Презентация PowerPoint</vt:lpstr>
      <vt:lpstr>Презентация PowerPoint</vt:lpstr>
      <vt:lpstr>Презентация PowerPoint</vt:lpstr>
      <vt:lpstr>Sinaluvchini  ekserimental - psixologik o‘rganish sxemasi</vt:lpstr>
      <vt:lpstr>Презентация PowerPoint</vt:lpstr>
      <vt:lpstr> </vt:lpstr>
      <vt:lpstr>Презентация PowerPoint</vt:lpstr>
      <vt:lpstr>Презентация PowerPoint</vt:lpstr>
      <vt:lpstr>  Psixolog uchun korreksion dastur tashkil etilishi, majburiyatni his etishi oldiga qo‘yilgan vazifani bajarilishi bilan aniqlanadi. Mijozning yaqinlari uchun esa, mijozda paydo bo‘lgan muammoning qay tarzda ijobiy hal etilganligi bilan aniqlanadi. Korreksion dasturlarning ijobiy ta'sir doirasi uning intensivligidadir.</vt:lpstr>
      <vt:lpstr>  Korreksion mashg‘ulotlar 1-1,5 soatdan oshmasligi, olib borilayotgan o‘yinning ma'no jihatdan o‘ylanganligi bilan ham bog‘liq. Mashg‘ulotlar tugagandan keyin ham iloji boricha mijozning taraqqiy etishi bilan qiziqib borish muloqotni yo‘qotmaslik 1,2 oyda 1 marotaba uchrashi lozim. Korreksion dasturlar  qancha erta aniqlanib ish boshlansa shuncha tez samara beradi.</vt:lpstr>
      <vt:lpstr>Презентация PowerPoint</vt:lpstr>
      <vt:lpstr>E'tiboringiz  uchun  rahmat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Nazokat</cp:lastModifiedBy>
  <cp:revision>104</cp:revision>
  <dcterms:created xsi:type="dcterms:W3CDTF">2019-02-26T10:06:59Z</dcterms:created>
  <dcterms:modified xsi:type="dcterms:W3CDTF">2026-07-16T07:02:34Z</dcterms:modified>
</cp:coreProperties>
</file>